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29" r:id="rId3"/>
    <p:sldId id="449" r:id="rId4"/>
    <p:sldId id="404" r:id="rId5"/>
    <p:sldId id="421" r:id="rId6"/>
    <p:sldId id="432" r:id="rId7"/>
    <p:sldId id="422" r:id="rId8"/>
    <p:sldId id="420" r:id="rId10"/>
    <p:sldId id="433" r:id="rId11"/>
    <p:sldId id="425" r:id="rId12"/>
    <p:sldId id="431" r:id="rId13"/>
    <p:sldId id="444" r:id="rId14"/>
    <p:sldId id="42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CFF"/>
    <a:srgbClr val="0051B4"/>
    <a:srgbClr val="2BC3B5"/>
    <a:srgbClr val="C7161E"/>
    <a:srgbClr val="C01E20"/>
    <a:srgbClr val="0195FF"/>
    <a:srgbClr val="C00000"/>
    <a:srgbClr val="FFC000"/>
    <a:srgbClr val="92D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2"/>
  </p:normalViewPr>
  <p:slideViewPr>
    <p:cSldViewPr snapToGrid="0" showGuides="1">
      <p:cViewPr varScale="1">
        <p:scale>
          <a:sx n="114" d="100"/>
          <a:sy n="114" d="100"/>
        </p:scale>
        <p:origin x="528" y="108"/>
      </p:cViewPr>
      <p:guideLst>
        <p:guide pos="464"/>
        <p:guide orient="horz" pos="2144"/>
        <p:guide orient="horz" pos="4018"/>
        <p:guide pos="7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îşļíḑ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副标题 14"/>
          <p:cNvSpPr>
            <a:spLocks noGrp="1"/>
          </p:cNvSpPr>
          <p:nvPr userDrawn="1">
            <p:ph type="subTitle" idx="1"/>
          </p:nvPr>
        </p:nvSpPr>
        <p:spPr>
          <a:xfrm>
            <a:off x="673100" y="3029702"/>
            <a:ext cx="10848975" cy="44662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u="sng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6" name="标题 15"/>
          <p:cNvSpPr>
            <a:spLocks noGrp="1"/>
          </p:cNvSpPr>
          <p:nvPr userDrawn="1">
            <p:ph type="ctrTitle"/>
          </p:nvPr>
        </p:nvSpPr>
        <p:spPr>
          <a:xfrm>
            <a:off x="673100" y="1371600"/>
            <a:ext cx="10848975" cy="161037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5310221"/>
            <a:ext cx="10848975" cy="2962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altLang="zh-CN" sz="15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8" name="文本占位符 1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654221"/>
            <a:ext cx="10848975" cy="2962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zh-CN" altLang="en-US" sz="15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765799" y="2680406"/>
            <a:ext cx="4415191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5765799" y="3575756"/>
            <a:ext cx="4415191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sp>
        <p:nvSpPr>
          <p:cNvPr id="4" name="iŝľíḑê"/>
          <p:cNvSpPr/>
          <p:nvPr userDrawn="1"/>
        </p:nvSpPr>
        <p:spPr>
          <a:xfrm>
            <a:off x="0" y="0"/>
            <a:ext cx="5219699" cy="6858000"/>
          </a:xfrm>
          <a:prstGeom prst="rect">
            <a:avLst/>
          </a:prstGeom>
          <a:blipFill>
            <a:blip r:embed="rId2"/>
            <a:srcRect/>
            <a:stretch>
              <a:fillRect l="-135052" r="-1350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519015"/>
            <a:ext cx="1749556" cy="5096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AITESTGO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1_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669924" y="10750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占位符 7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ṡľïḑè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 userDrawn="1">
            <p:ph type="ctrTitle" hasCustomPrompt="1"/>
          </p:nvPr>
        </p:nvSpPr>
        <p:spPr>
          <a:xfrm>
            <a:off x="671513" y="1375229"/>
            <a:ext cx="10848975" cy="19630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5213" y="5105124"/>
            <a:ext cx="10781575" cy="3108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altLang="zh-CN" sz="15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5213" y="4758053"/>
            <a:ext cx="10781575" cy="2962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altLang="zh-CN" sz="15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9755727" y="6025134"/>
            <a:ext cx="2232057" cy="31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zh-CN" altLang="en-US" sz="14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anose="020B0400000000000000" charset="-122"/>
              </a:rPr>
              <a:t>全美测评 </a:t>
            </a: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AITESTGO</a:t>
            </a:r>
            <a:endParaRPr lang="zh-CN" alt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6" y="513599"/>
            <a:ext cx="2081839" cy="45397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48" y="574726"/>
            <a:ext cx="2081839" cy="4539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69924" y="10750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jpeg"/><Relationship Id="rId7" Type="http://schemas.openxmlformats.org/officeDocument/2006/relationships/image" Target="../media/image41.jpe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3" Type="http://schemas.openxmlformats.org/officeDocument/2006/relationships/tags" Target="../tags/tag2.xml"/><Relationship Id="rId2" Type="http://schemas.openxmlformats.org/officeDocument/2006/relationships/image" Target="../media/image42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/>
        </p:nvSpPr>
        <p:spPr>
          <a:xfrm>
            <a:off x="732788" y="2482116"/>
            <a:ext cx="10848975" cy="1610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4800" kern="0" dirty="0">
                <a:solidFill>
                  <a:schemeClr val="tx1"/>
                </a:solidFill>
                <a:latin typeface="+mn-ea"/>
                <a:ea typeface="+mn-ea"/>
              </a:rPr>
              <a:t>考生端“监控系统”</a:t>
            </a:r>
            <a:endParaRPr sz="4800" kern="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zh-CN" altLang="en-US" sz="4800" kern="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优巡 </a:t>
            </a:r>
            <a:r>
              <a:rPr lang="en-US" altLang="zh-CN" sz="4800" kern="0" dirty="0">
                <a:solidFill>
                  <a:schemeClr val="tx1"/>
                </a:solidFill>
                <a:latin typeface="+mn-ea"/>
                <a:ea typeface="+mn-ea"/>
              </a:rPr>
              <a:t>APP</a:t>
            </a:r>
            <a:r>
              <a:rPr lang="zh-CN" altLang="en-US" sz="4800" kern="0" dirty="0">
                <a:solidFill>
                  <a:schemeClr val="tx1"/>
                </a:solidFill>
                <a:latin typeface="+mn-ea"/>
                <a:ea typeface="+mn-ea"/>
              </a:rPr>
              <a:t>操作手册</a:t>
            </a:r>
            <a:endParaRPr lang="zh-CN" altLang="en-US" sz="4800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端操作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请求帮助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115" y="1133475"/>
            <a:ext cx="22948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考试中，可点击</a:t>
            </a:r>
            <a:r>
              <a:rPr lang="zh-CN" altLang="en-US" b="1" dirty="0">
                <a:solidFill>
                  <a:srgbClr val="FF0000"/>
                </a:solidFill>
              </a:rPr>
              <a:t>帮助</a:t>
            </a:r>
            <a:r>
              <a:rPr lang="zh-CN" altLang="en-US" b="1" dirty="0">
                <a:solidFill>
                  <a:schemeClr val="tx1"/>
                </a:solidFill>
              </a:rPr>
              <a:t>向监考老师请求帮助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02244" y="1317673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16CFF"/>
                </a:solidFill>
              </a:rPr>
              <a:t>确认</a:t>
            </a:r>
            <a:r>
              <a:rPr lang="zh-CN" altLang="en-US" b="1" dirty="0"/>
              <a:t>取消请求</a:t>
            </a:r>
            <a:endParaRPr lang="zh-CN" altLang="en-US" b="1" dirty="0"/>
          </a:p>
        </p:txBody>
      </p:sp>
      <p:sp>
        <p:nvSpPr>
          <p:cNvPr id="33" name="矩形 32"/>
          <p:cNvSpPr/>
          <p:nvPr/>
        </p:nvSpPr>
        <p:spPr>
          <a:xfrm>
            <a:off x="3893055" y="1317730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16CFF"/>
                </a:solidFill>
              </a:rPr>
              <a:t>确认</a:t>
            </a:r>
            <a:r>
              <a:rPr lang="zh-CN" altLang="en-US" b="1" dirty="0"/>
              <a:t>请求帮助</a:t>
            </a:r>
            <a:endParaRPr lang="zh-CN" altLang="en-US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568325" y="1771015"/>
            <a:ext cx="2527300" cy="4740910"/>
            <a:chOff x="2093" y="2801"/>
            <a:chExt cx="3980" cy="7466"/>
          </a:xfrm>
        </p:grpSpPr>
        <p:sp>
          <p:nvSpPr>
            <p:cNvPr id="31" name="圆角矩形 30"/>
            <p:cNvSpPr/>
            <p:nvPr/>
          </p:nvSpPr>
          <p:spPr>
            <a:xfrm>
              <a:off x="4650" y="3951"/>
              <a:ext cx="1017" cy="42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2093" y="2801"/>
              <a:ext cx="3980" cy="746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" y="3786"/>
              <a:ext cx="3102" cy="56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2" r="11818"/>
            <a:stretch>
              <a:fillRect/>
            </a:stretch>
          </p:blipFill>
          <p:spPr>
            <a:xfrm>
              <a:off x="2496" y="4749"/>
              <a:ext cx="3102" cy="423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365" y="3967"/>
              <a:ext cx="1364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ysClr val="windowText" lastClr="000000"/>
                  </a:solidFill>
                </a:rPr>
                <a:t>单元测试</a:t>
              </a:r>
              <a:endParaRPr lang="zh-CN" altLang="en-U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729" y="8289"/>
              <a:ext cx="875" cy="4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>
                  <a:solidFill>
                    <a:srgbClr val="FF0000"/>
                  </a:solidFill>
                </a:rPr>
                <a:t>帮助</a:t>
              </a:r>
              <a:endParaRPr lang="zh-CN" altLang="en-US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25825" y="1771015"/>
            <a:ext cx="2527300" cy="4740910"/>
            <a:chOff x="7650" y="2801"/>
            <a:chExt cx="3980" cy="7466"/>
          </a:xfrm>
        </p:grpSpPr>
        <p:pic>
          <p:nvPicPr>
            <p:cNvPr id="27" name="图片 26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7650" y="2801"/>
              <a:ext cx="3980" cy="7466"/>
            </a:xfrm>
            <a:prstGeom prst="rect">
              <a:avLst/>
            </a:prstGeom>
          </p:spPr>
        </p:pic>
        <p:pic>
          <p:nvPicPr>
            <p:cNvPr id="5" name="图片 4" descr="微信图片_202007081003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0" y="3766"/>
              <a:ext cx="3160" cy="5646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283325" y="1771015"/>
            <a:ext cx="2527300" cy="4740910"/>
            <a:chOff x="2093" y="2801"/>
            <a:chExt cx="3980" cy="7466"/>
          </a:xfrm>
        </p:grpSpPr>
        <p:sp>
          <p:nvSpPr>
            <p:cNvPr id="11" name="圆角矩形 10"/>
            <p:cNvSpPr/>
            <p:nvPr/>
          </p:nvSpPr>
          <p:spPr>
            <a:xfrm>
              <a:off x="4650" y="3951"/>
              <a:ext cx="1017" cy="42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2093" y="2801"/>
              <a:ext cx="3980" cy="746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" y="3786"/>
              <a:ext cx="3102" cy="56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2" r="11818"/>
            <a:stretch>
              <a:fillRect/>
            </a:stretch>
          </p:blipFill>
          <p:spPr>
            <a:xfrm>
              <a:off x="2496" y="4749"/>
              <a:ext cx="3102" cy="423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3365" y="3967"/>
              <a:ext cx="1364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dirty="0">
                  <a:solidFill>
                    <a:sysClr val="windowText" lastClr="000000"/>
                  </a:solidFill>
                </a:rPr>
                <a:t>单元测试</a:t>
              </a:r>
              <a:endParaRPr lang="zh-CN" altLang="en-US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729" y="8289"/>
              <a:ext cx="875" cy="47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/>
                <a:t>帮助</a:t>
              </a:r>
              <a:endParaRPr lang="zh-CN" altLang="en-US" sz="1200" b="1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40825" y="1771015"/>
            <a:ext cx="2527300" cy="4740910"/>
            <a:chOff x="13208" y="2801"/>
            <a:chExt cx="3980" cy="7466"/>
          </a:xfrm>
        </p:grpSpPr>
        <p:pic>
          <p:nvPicPr>
            <p:cNvPr id="30" name="图片 29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13208" y="2801"/>
              <a:ext cx="3980" cy="7466"/>
            </a:xfrm>
            <a:prstGeom prst="rect">
              <a:avLst/>
            </a:prstGeom>
          </p:spPr>
        </p:pic>
        <p:pic>
          <p:nvPicPr>
            <p:cNvPr id="20" name="图片 19" descr="微信图片_2020070810030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8" y="3752"/>
              <a:ext cx="3162" cy="5629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6746745" y="1179300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</a:rPr>
              <a:t>再次点击</a:t>
            </a:r>
            <a:r>
              <a:rPr lang="zh-CN" altLang="en-US" b="1" dirty="0">
                <a:solidFill>
                  <a:srgbClr val="FF0000"/>
                </a:solidFill>
              </a:rPr>
              <a:t>帮助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l"/>
            <a:r>
              <a:rPr lang="zh-CN" altLang="en-US" b="1" dirty="0">
                <a:solidFill>
                  <a:srgbClr val="516CFF"/>
                </a:solidFill>
              </a:rPr>
              <a:t>取消</a:t>
            </a:r>
            <a:r>
              <a:rPr lang="zh-CN" altLang="en-US" b="1" dirty="0"/>
              <a:t>帮助</a:t>
            </a:r>
            <a:r>
              <a:rPr lang="zh-CN" altLang="en-US" b="1" dirty="0">
                <a:sym typeface="+mn-ea"/>
              </a:rPr>
              <a:t>请求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端操作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结束考试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16050" y="1281284"/>
            <a:ext cx="327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考试结束后，点击</a:t>
            </a:r>
            <a:r>
              <a:rPr lang="zh-CN" altLang="en-US" b="1" dirty="0">
                <a:solidFill>
                  <a:srgbClr val="516CFF"/>
                </a:solidFill>
              </a:rPr>
              <a:t>完成考试</a:t>
            </a:r>
            <a:endParaRPr lang="zh-CN" altLang="en-US" b="1" dirty="0">
              <a:solidFill>
                <a:srgbClr val="516C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46594" y="12827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16CFF"/>
                </a:solidFill>
              </a:rPr>
              <a:t>返回</a:t>
            </a:r>
            <a:r>
              <a:rPr lang="zh-CN" altLang="en-US" b="1" dirty="0"/>
              <a:t>登录界面</a:t>
            </a:r>
            <a:endParaRPr lang="zh-CN" altLang="en-US" b="1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857920" y="1778427"/>
            <a:ext cx="2527200" cy="4741200"/>
            <a:chOff x="4857920" y="1778427"/>
            <a:chExt cx="2527200" cy="4741200"/>
          </a:xfrm>
        </p:grpSpPr>
        <p:pic>
          <p:nvPicPr>
            <p:cNvPr id="27" name="图片 26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4857920" y="1778427"/>
              <a:ext cx="2527200" cy="474120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116886" y="2401807"/>
              <a:ext cx="1972254" cy="356465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8386769" y="1778427"/>
            <a:ext cx="2527200" cy="4741200"/>
            <a:chOff x="8386769" y="1778427"/>
            <a:chExt cx="2527200" cy="4741200"/>
          </a:xfrm>
        </p:grpSpPr>
        <p:pic>
          <p:nvPicPr>
            <p:cNvPr id="30" name="图片 29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8386769" y="1778427"/>
              <a:ext cx="2527200" cy="474120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650728" y="2401807"/>
              <a:ext cx="1961392" cy="356465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1" name="圆角矩形 30"/>
          <p:cNvSpPr/>
          <p:nvPr/>
        </p:nvSpPr>
        <p:spPr>
          <a:xfrm>
            <a:off x="2952903" y="2508730"/>
            <a:ext cx="645521" cy="2709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310375" y="127582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16CFF"/>
                </a:solidFill>
              </a:rPr>
              <a:t>确认</a:t>
            </a:r>
            <a:r>
              <a:rPr lang="zh-CN" altLang="en-US" b="1" dirty="0"/>
              <a:t>结束考试</a:t>
            </a:r>
            <a:endParaRPr lang="zh-CN" altLang="en-US" b="1" dirty="0"/>
          </a:p>
        </p:txBody>
      </p:sp>
      <p:pic>
        <p:nvPicPr>
          <p:cNvPr id="24" name="图片 23" descr="白色的手机&#10;&#10;描述已自动生成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329070" y="1778427"/>
            <a:ext cx="2527200" cy="474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87" y="2404153"/>
            <a:ext cx="1969943" cy="35623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r="11818"/>
          <a:stretch>
            <a:fillRect/>
          </a:stretch>
        </p:blipFill>
        <p:spPr>
          <a:xfrm>
            <a:off x="1584787" y="3015496"/>
            <a:ext cx="1969943" cy="26897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36636" y="2518848"/>
            <a:ext cx="866244" cy="20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ysClr val="windowText" lastClr="000000"/>
                </a:solidFill>
              </a:rPr>
              <a:t>单元测试</a:t>
            </a:r>
            <a:endParaRPr lang="zh-CN" altLang="en-US" sz="9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技术支持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10305" y="2274570"/>
            <a:ext cx="3448050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5670" y="1362075"/>
            <a:ext cx="49637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手机扫描二维码，获取使用帮助和技术支持。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用户须知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69923" y="1411357"/>
            <a:ext cx="10254649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网络要求：上行带宽不低于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10Mb/s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，稳定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WIFI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或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4G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网络。</a:t>
            </a:r>
            <a:endParaRPr kumimoji="1"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监控系统手机设备要求：</a:t>
            </a:r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设备类型：智能手机（摄像头、麦克风可正常使用，能正常上网），机型及系统版本要求见下表</a:t>
            </a:r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使用软件前请保证设备电量充足，或全程接入电源，保持充电状态。</a:t>
            </a:r>
            <a:endParaRPr kumimoji="1"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使用软件前应关掉无关应用或提醒功能。</a:t>
            </a:r>
            <a:endParaRPr kumimoji="1"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5.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请采取合理措施，避免来电、社交软件（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微信、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QQ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等：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由他人发起的视频或语音请求）或其他应用打断监控过程。</a:t>
            </a:r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2870835"/>
            <a:ext cx="10074910" cy="1264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50868"/>
            <a:ext cx="12208250" cy="3700558"/>
          </a:xfrm>
          <a:prstGeom prst="rect">
            <a:avLst/>
          </a:prstGeom>
          <a:solidFill>
            <a:srgbClr val="0051B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手机端操作步骤</a:t>
            </a:r>
            <a:endParaRPr lang="zh-CN" altLang="en-US" dirty="0"/>
          </a:p>
        </p:txBody>
      </p:sp>
      <p:grpSp>
        <p:nvGrpSpPr>
          <p:cNvPr id="119" name="组合 118"/>
          <p:cNvGrpSpPr/>
          <p:nvPr/>
        </p:nvGrpSpPr>
        <p:grpSpPr>
          <a:xfrm>
            <a:off x="3062092" y="2590124"/>
            <a:ext cx="1567543" cy="2531606"/>
            <a:chOff x="1107582" y="3832515"/>
            <a:chExt cx="1567543" cy="2531606"/>
          </a:xfrm>
        </p:grpSpPr>
        <p:grpSp>
          <p:nvGrpSpPr>
            <p:cNvPr id="51" name="组合 50"/>
            <p:cNvGrpSpPr/>
            <p:nvPr/>
          </p:nvGrpSpPr>
          <p:grpSpPr>
            <a:xfrm>
              <a:off x="1350463" y="3832515"/>
              <a:ext cx="996680" cy="1715204"/>
              <a:chOff x="5026134" y="1138307"/>
              <a:chExt cx="2139734" cy="3682305"/>
            </a:xfrm>
          </p:grpSpPr>
          <p:sp>
            <p:nvSpPr>
              <p:cNvPr id="52" name="BackShape"/>
              <p:cNvSpPr/>
              <p:nvPr/>
            </p:nvSpPr>
            <p:spPr>
              <a:xfrm>
                <a:off x="5026134" y="1138307"/>
                <a:ext cx="2139734" cy="3682305"/>
              </a:xfrm>
              <a:prstGeom prst="roundRect">
                <a:avLst>
                  <a:gd name="adj" fmla="val 11353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RelativeShape"/>
              <p:cNvSpPr/>
              <p:nvPr/>
            </p:nvSpPr>
            <p:spPr>
              <a:xfrm>
                <a:off x="5238972" y="1405361"/>
                <a:ext cx="1714057" cy="3051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BackShape"/>
              <p:cNvSpPr/>
              <p:nvPr/>
            </p:nvSpPr>
            <p:spPr>
              <a:xfrm>
                <a:off x="5865410" y="1233488"/>
                <a:ext cx="461180" cy="3503149"/>
              </a:xfrm>
              <a:custGeom>
                <a:avLst/>
                <a:gdLst>
                  <a:gd name="connsiteX0" fmla="*/ 298393 w 596786"/>
                  <a:gd name="connsiteY0" fmla="*/ 4605994 h 4867932"/>
                  <a:gd name="connsiteX1" fmla="*/ 429362 w 596786"/>
                  <a:gd name="connsiteY1" fmla="*/ 4736963 h 4867932"/>
                  <a:gd name="connsiteX2" fmla="*/ 298393 w 596786"/>
                  <a:gd name="connsiteY2" fmla="*/ 4867932 h 4867932"/>
                  <a:gd name="connsiteX3" fmla="*/ 167424 w 596786"/>
                  <a:gd name="connsiteY3" fmla="*/ 4736963 h 4867932"/>
                  <a:gd name="connsiteX4" fmla="*/ 298393 w 596786"/>
                  <a:gd name="connsiteY4" fmla="*/ 4605994 h 4867932"/>
                  <a:gd name="connsiteX5" fmla="*/ 543208 w 596786"/>
                  <a:gd name="connsiteY5" fmla="*/ 0 h 4867932"/>
                  <a:gd name="connsiteX6" fmla="*/ 596786 w 596786"/>
                  <a:gd name="connsiteY6" fmla="*/ 53578 h 4867932"/>
                  <a:gd name="connsiteX7" fmla="*/ 543208 w 596786"/>
                  <a:gd name="connsiteY7" fmla="*/ 107156 h 4867932"/>
                  <a:gd name="connsiteX8" fmla="*/ 489630 w 596786"/>
                  <a:gd name="connsiteY8" fmla="*/ 53578 h 4867932"/>
                  <a:gd name="connsiteX9" fmla="*/ 543208 w 596786"/>
                  <a:gd name="connsiteY9" fmla="*/ 0 h 4867932"/>
                  <a:gd name="connsiteX10" fmla="*/ 54831 w 596786"/>
                  <a:gd name="connsiteY10" fmla="*/ 0 h 4867932"/>
                  <a:gd name="connsiteX11" fmla="*/ 391937 w 596786"/>
                  <a:gd name="connsiteY11" fmla="*/ 0 h 4867932"/>
                  <a:gd name="connsiteX12" fmla="*/ 446768 w 596786"/>
                  <a:gd name="connsiteY12" fmla="*/ 54831 h 4867932"/>
                  <a:gd name="connsiteX13" fmla="*/ 446767 w 596786"/>
                  <a:gd name="connsiteY13" fmla="*/ 54831 h 4867932"/>
                  <a:gd name="connsiteX14" fmla="*/ 391936 w 596786"/>
                  <a:gd name="connsiteY14" fmla="*/ 109662 h 4867932"/>
                  <a:gd name="connsiteX15" fmla="*/ 54831 w 596786"/>
                  <a:gd name="connsiteY15" fmla="*/ 109661 h 4867932"/>
                  <a:gd name="connsiteX16" fmla="*/ 16060 w 596786"/>
                  <a:gd name="connsiteY16" fmla="*/ 93601 h 4867932"/>
                  <a:gd name="connsiteX17" fmla="*/ 0 w 596786"/>
                  <a:gd name="connsiteY17" fmla="*/ 54831 h 4867932"/>
                  <a:gd name="connsiteX18" fmla="*/ 16060 w 596786"/>
                  <a:gd name="connsiteY18" fmla="*/ 16060 h 4867932"/>
                  <a:gd name="connsiteX19" fmla="*/ 54831 w 596786"/>
                  <a:gd name="connsiteY19" fmla="*/ 0 h 486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6786" h="4867932">
                    <a:moveTo>
                      <a:pt x="298393" y="4605994"/>
                    </a:moveTo>
                    <a:cubicBezTo>
                      <a:pt x="370725" y="4605994"/>
                      <a:pt x="429362" y="4664631"/>
                      <a:pt x="429362" y="4736963"/>
                    </a:cubicBezTo>
                    <a:cubicBezTo>
                      <a:pt x="429362" y="4809295"/>
                      <a:pt x="370725" y="4867932"/>
                      <a:pt x="298393" y="4867932"/>
                    </a:cubicBezTo>
                    <a:cubicBezTo>
                      <a:pt x="226061" y="4867932"/>
                      <a:pt x="167424" y="4809295"/>
                      <a:pt x="167424" y="4736963"/>
                    </a:cubicBezTo>
                    <a:cubicBezTo>
                      <a:pt x="167424" y="4664631"/>
                      <a:pt x="226061" y="4605994"/>
                      <a:pt x="298393" y="4605994"/>
                    </a:cubicBezTo>
                    <a:close/>
                    <a:moveTo>
                      <a:pt x="543208" y="0"/>
                    </a:moveTo>
                    <a:cubicBezTo>
                      <a:pt x="572798" y="0"/>
                      <a:pt x="596786" y="23988"/>
                      <a:pt x="596786" y="53578"/>
                    </a:cubicBezTo>
                    <a:cubicBezTo>
                      <a:pt x="596786" y="83168"/>
                      <a:pt x="572798" y="107156"/>
                      <a:pt x="543208" y="107156"/>
                    </a:cubicBezTo>
                    <a:cubicBezTo>
                      <a:pt x="513618" y="107156"/>
                      <a:pt x="489630" y="83168"/>
                      <a:pt x="489630" y="53578"/>
                    </a:cubicBezTo>
                    <a:cubicBezTo>
                      <a:pt x="489630" y="23988"/>
                      <a:pt x="513618" y="0"/>
                      <a:pt x="543208" y="0"/>
                    </a:cubicBezTo>
                    <a:close/>
                    <a:moveTo>
                      <a:pt x="54831" y="0"/>
                    </a:moveTo>
                    <a:lnTo>
                      <a:pt x="391937" y="0"/>
                    </a:lnTo>
                    <a:cubicBezTo>
                      <a:pt x="422219" y="0"/>
                      <a:pt x="446768" y="24549"/>
                      <a:pt x="446768" y="54831"/>
                    </a:cubicBezTo>
                    <a:lnTo>
                      <a:pt x="446767" y="54831"/>
                    </a:lnTo>
                    <a:cubicBezTo>
                      <a:pt x="446767" y="85113"/>
                      <a:pt x="422218" y="109662"/>
                      <a:pt x="391936" y="109662"/>
                    </a:cubicBezTo>
                    <a:lnTo>
                      <a:pt x="54831" y="109661"/>
                    </a:lnTo>
                    <a:cubicBezTo>
                      <a:pt x="39690" y="109661"/>
                      <a:pt x="25982" y="103524"/>
                      <a:pt x="16060" y="93601"/>
                    </a:cubicBezTo>
                    <a:lnTo>
                      <a:pt x="0" y="54831"/>
                    </a:lnTo>
                    <a:lnTo>
                      <a:pt x="16060" y="16060"/>
                    </a:lnTo>
                    <a:cubicBezTo>
                      <a:pt x="25982" y="6137"/>
                      <a:pt x="39690" y="0"/>
                      <a:pt x="548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8973" y="1405361"/>
                <a:ext cx="1715530" cy="3051357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</p:grpSp>
        <p:sp>
          <p:nvSpPr>
            <p:cNvPr id="118" name="文本框 117"/>
            <p:cNvSpPr txBox="1"/>
            <p:nvPr/>
          </p:nvSpPr>
          <p:spPr>
            <a:xfrm>
              <a:off x="1107582" y="5994789"/>
              <a:ext cx="1567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登录考试</a:t>
              </a:r>
              <a:endParaRPr lang="zh-CN" altLang="en-US" b="1" dirty="0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269676" y="2590124"/>
            <a:ext cx="1567543" cy="3177004"/>
            <a:chOff x="3138516" y="3832515"/>
            <a:chExt cx="1567543" cy="3177004"/>
          </a:xfrm>
        </p:grpSpPr>
        <p:grpSp>
          <p:nvGrpSpPr>
            <p:cNvPr id="121" name="组合 120"/>
            <p:cNvGrpSpPr/>
            <p:nvPr/>
          </p:nvGrpSpPr>
          <p:grpSpPr>
            <a:xfrm>
              <a:off x="3466501" y="3832515"/>
              <a:ext cx="996680" cy="1715204"/>
              <a:chOff x="5026134" y="1138307"/>
              <a:chExt cx="2139734" cy="3682305"/>
            </a:xfrm>
          </p:grpSpPr>
          <p:sp>
            <p:nvSpPr>
              <p:cNvPr id="123" name="BackShape"/>
              <p:cNvSpPr/>
              <p:nvPr/>
            </p:nvSpPr>
            <p:spPr>
              <a:xfrm>
                <a:off x="5026134" y="1138307"/>
                <a:ext cx="2139734" cy="3682305"/>
              </a:xfrm>
              <a:prstGeom prst="roundRect">
                <a:avLst>
                  <a:gd name="adj" fmla="val 11353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RelativeShape"/>
              <p:cNvSpPr/>
              <p:nvPr/>
            </p:nvSpPr>
            <p:spPr>
              <a:xfrm>
                <a:off x="5238972" y="1405361"/>
                <a:ext cx="1714057" cy="3051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BackShape"/>
              <p:cNvSpPr/>
              <p:nvPr/>
            </p:nvSpPr>
            <p:spPr>
              <a:xfrm>
                <a:off x="5865410" y="1233488"/>
                <a:ext cx="461180" cy="3503149"/>
              </a:xfrm>
              <a:custGeom>
                <a:avLst/>
                <a:gdLst>
                  <a:gd name="connsiteX0" fmla="*/ 298393 w 596786"/>
                  <a:gd name="connsiteY0" fmla="*/ 4605994 h 4867932"/>
                  <a:gd name="connsiteX1" fmla="*/ 429362 w 596786"/>
                  <a:gd name="connsiteY1" fmla="*/ 4736963 h 4867932"/>
                  <a:gd name="connsiteX2" fmla="*/ 298393 w 596786"/>
                  <a:gd name="connsiteY2" fmla="*/ 4867932 h 4867932"/>
                  <a:gd name="connsiteX3" fmla="*/ 167424 w 596786"/>
                  <a:gd name="connsiteY3" fmla="*/ 4736963 h 4867932"/>
                  <a:gd name="connsiteX4" fmla="*/ 298393 w 596786"/>
                  <a:gd name="connsiteY4" fmla="*/ 4605994 h 4867932"/>
                  <a:gd name="connsiteX5" fmla="*/ 543208 w 596786"/>
                  <a:gd name="connsiteY5" fmla="*/ 0 h 4867932"/>
                  <a:gd name="connsiteX6" fmla="*/ 596786 w 596786"/>
                  <a:gd name="connsiteY6" fmla="*/ 53578 h 4867932"/>
                  <a:gd name="connsiteX7" fmla="*/ 543208 w 596786"/>
                  <a:gd name="connsiteY7" fmla="*/ 107156 h 4867932"/>
                  <a:gd name="connsiteX8" fmla="*/ 489630 w 596786"/>
                  <a:gd name="connsiteY8" fmla="*/ 53578 h 4867932"/>
                  <a:gd name="connsiteX9" fmla="*/ 543208 w 596786"/>
                  <a:gd name="connsiteY9" fmla="*/ 0 h 4867932"/>
                  <a:gd name="connsiteX10" fmla="*/ 54831 w 596786"/>
                  <a:gd name="connsiteY10" fmla="*/ 0 h 4867932"/>
                  <a:gd name="connsiteX11" fmla="*/ 391937 w 596786"/>
                  <a:gd name="connsiteY11" fmla="*/ 0 h 4867932"/>
                  <a:gd name="connsiteX12" fmla="*/ 446768 w 596786"/>
                  <a:gd name="connsiteY12" fmla="*/ 54831 h 4867932"/>
                  <a:gd name="connsiteX13" fmla="*/ 446767 w 596786"/>
                  <a:gd name="connsiteY13" fmla="*/ 54831 h 4867932"/>
                  <a:gd name="connsiteX14" fmla="*/ 391936 w 596786"/>
                  <a:gd name="connsiteY14" fmla="*/ 109662 h 4867932"/>
                  <a:gd name="connsiteX15" fmla="*/ 54831 w 596786"/>
                  <a:gd name="connsiteY15" fmla="*/ 109661 h 4867932"/>
                  <a:gd name="connsiteX16" fmla="*/ 16060 w 596786"/>
                  <a:gd name="connsiteY16" fmla="*/ 93601 h 4867932"/>
                  <a:gd name="connsiteX17" fmla="*/ 0 w 596786"/>
                  <a:gd name="connsiteY17" fmla="*/ 54831 h 4867932"/>
                  <a:gd name="connsiteX18" fmla="*/ 16060 w 596786"/>
                  <a:gd name="connsiteY18" fmla="*/ 16060 h 4867932"/>
                  <a:gd name="connsiteX19" fmla="*/ 54831 w 596786"/>
                  <a:gd name="connsiteY19" fmla="*/ 0 h 486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6786" h="4867932">
                    <a:moveTo>
                      <a:pt x="298393" y="4605994"/>
                    </a:moveTo>
                    <a:cubicBezTo>
                      <a:pt x="370725" y="4605994"/>
                      <a:pt x="429362" y="4664631"/>
                      <a:pt x="429362" y="4736963"/>
                    </a:cubicBezTo>
                    <a:cubicBezTo>
                      <a:pt x="429362" y="4809295"/>
                      <a:pt x="370725" y="4867932"/>
                      <a:pt x="298393" y="4867932"/>
                    </a:cubicBezTo>
                    <a:cubicBezTo>
                      <a:pt x="226061" y="4867932"/>
                      <a:pt x="167424" y="4809295"/>
                      <a:pt x="167424" y="4736963"/>
                    </a:cubicBezTo>
                    <a:cubicBezTo>
                      <a:pt x="167424" y="4664631"/>
                      <a:pt x="226061" y="4605994"/>
                      <a:pt x="298393" y="4605994"/>
                    </a:cubicBezTo>
                    <a:close/>
                    <a:moveTo>
                      <a:pt x="543208" y="0"/>
                    </a:moveTo>
                    <a:cubicBezTo>
                      <a:pt x="572798" y="0"/>
                      <a:pt x="596786" y="23988"/>
                      <a:pt x="596786" y="53578"/>
                    </a:cubicBezTo>
                    <a:cubicBezTo>
                      <a:pt x="596786" y="83168"/>
                      <a:pt x="572798" y="107156"/>
                      <a:pt x="543208" y="107156"/>
                    </a:cubicBezTo>
                    <a:cubicBezTo>
                      <a:pt x="513618" y="107156"/>
                      <a:pt x="489630" y="83168"/>
                      <a:pt x="489630" y="53578"/>
                    </a:cubicBezTo>
                    <a:cubicBezTo>
                      <a:pt x="489630" y="23988"/>
                      <a:pt x="513618" y="0"/>
                      <a:pt x="543208" y="0"/>
                    </a:cubicBezTo>
                    <a:close/>
                    <a:moveTo>
                      <a:pt x="54831" y="0"/>
                    </a:moveTo>
                    <a:lnTo>
                      <a:pt x="391937" y="0"/>
                    </a:lnTo>
                    <a:cubicBezTo>
                      <a:pt x="422219" y="0"/>
                      <a:pt x="446768" y="24549"/>
                      <a:pt x="446768" y="54831"/>
                    </a:cubicBezTo>
                    <a:lnTo>
                      <a:pt x="446767" y="54831"/>
                    </a:lnTo>
                    <a:cubicBezTo>
                      <a:pt x="446767" y="85113"/>
                      <a:pt x="422218" y="109662"/>
                      <a:pt x="391936" y="109662"/>
                    </a:cubicBezTo>
                    <a:lnTo>
                      <a:pt x="54831" y="109661"/>
                    </a:lnTo>
                    <a:cubicBezTo>
                      <a:pt x="39690" y="109661"/>
                      <a:pt x="25982" y="103524"/>
                      <a:pt x="16060" y="93601"/>
                    </a:cubicBezTo>
                    <a:lnTo>
                      <a:pt x="0" y="54831"/>
                    </a:lnTo>
                    <a:lnTo>
                      <a:pt x="16060" y="16060"/>
                    </a:lnTo>
                    <a:cubicBezTo>
                      <a:pt x="25982" y="6137"/>
                      <a:pt x="39690" y="0"/>
                      <a:pt x="548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2" name="文本框 121"/>
            <p:cNvSpPr txBox="1"/>
            <p:nvPr/>
          </p:nvSpPr>
          <p:spPr>
            <a:xfrm>
              <a:off x="3138516" y="5994789"/>
              <a:ext cx="1567543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身份识别</a:t>
              </a:r>
              <a:endParaRPr lang="zh-CN" altLang="en-US" b="1" dirty="0"/>
            </a:p>
            <a:p>
              <a:pPr algn="ctr"/>
              <a:r>
                <a:rPr lang="zh-CN" altLang="en-US" sz="1400" b="1" dirty="0">
                  <a:solidFill>
                    <a:srgbClr val="FF0000"/>
                  </a:solidFill>
                </a:rPr>
                <a:t>（默认识别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5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次，均失败后可选择跳过识别）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3574581" y="3967166"/>
              <a:ext cx="791893" cy="1408513"/>
              <a:chOff x="7139977" y="3748308"/>
              <a:chExt cx="1287638" cy="2290279"/>
            </a:xfrm>
          </p:grpSpPr>
          <p:pic>
            <p:nvPicPr>
              <p:cNvPr id="127" name="图片 1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9977" y="3748308"/>
                <a:ext cx="1287638" cy="229027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128" name="椭圆 127"/>
              <p:cNvSpPr/>
              <p:nvPr/>
            </p:nvSpPr>
            <p:spPr>
              <a:xfrm>
                <a:off x="7343475" y="4442363"/>
                <a:ext cx="870539" cy="870539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376" b="-24436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3" name="组合 142"/>
          <p:cNvGrpSpPr/>
          <p:nvPr/>
        </p:nvGrpSpPr>
        <p:grpSpPr>
          <a:xfrm>
            <a:off x="7604916" y="2590124"/>
            <a:ext cx="1567543" cy="2531606"/>
            <a:chOff x="5181166" y="3876850"/>
            <a:chExt cx="1567543" cy="2531606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181166" y="3876850"/>
              <a:ext cx="1567543" cy="2531606"/>
              <a:chOff x="3181068" y="3832515"/>
              <a:chExt cx="1567543" cy="2531606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3466501" y="3832515"/>
                <a:ext cx="996680" cy="1715204"/>
                <a:chOff x="5026134" y="1138307"/>
                <a:chExt cx="2139734" cy="3682305"/>
              </a:xfrm>
            </p:grpSpPr>
            <p:sp>
              <p:nvSpPr>
                <p:cNvPr id="138" name="BackShape"/>
                <p:cNvSpPr/>
                <p:nvPr/>
              </p:nvSpPr>
              <p:spPr>
                <a:xfrm>
                  <a:off x="5026134" y="1138307"/>
                  <a:ext cx="2139734" cy="3682305"/>
                </a:xfrm>
                <a:prstGeom prst="roundRect">
                  <a:avLst>
                    <a:gd name="adj" fmla="val 11353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9" name="RelativeShape"/>
                <p:cNvSpPr/>
                <p:nvPr/>
              </p:nvSpPr>
              <p:spPr>
                <a:xfrm>
                  <a:off x="5238972" y="1405361"/>
                  <a:ext cx="1714057" cy="30513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0" name="BackShape"/>
                <p:cNvSpPr/>
                <p:nvPr/>
              </p:nvSpPr>
              <p:spPr>
                <a:xfrm>
                  <a:off x="5865410" y="1233488"/>
                  <a:ext cx="461180" cy="3503149"/>
                </a:xfrm>
                <a:custGeom>
                  <a:avLst/>
                  <a:gdLst>
                    <a:gd name="connsiteX0" fmla="*/ 298393 w 596786"/>
                    <a:gd name="connsiteY0" fmla="*/ 4605994 h 4867932"/>
                    <a:gd name="connsiteX1" fmla="*/ 429362 w 596786"/>
                    <a:gd name="connsiteY1" fmla="*/ 4736963 h 4867932"/>
                    <a:gd name="connsiteX2" fmla="*/ 298393 w 596786"/>
                    <a:gd name="connsiteY2" fmla="*/ 4867932 h 4867932"/>
                    <a:gd name="connsiteX3" fmla="*/ 167424 w 596786"/>
                    <a:gd name="connsiteY3" fmla="*/ 4736963 h 4867932"/>
                    <a:gd name="connsiteX4" fmla="*/ 298393 w 596786"/>
                    <a:gd name="connsiteY4" fmla="*/ 4605994 h 4867932"/>
                    <a:gd name="connsiteX5" fmla="*/ 543208 w 596786"/>
                    <a:gd name="connsiteY5" fmla="*/ 0 h 4867932"/>
                    <a:gd name="connsiteX6" fmla="*/ 596786 w 596786"/>
                    <a:gd name="connsiteY6" fmla="*/ 53578 h 4867932"/>
                    <a:gd name="connsiteX7" fmla="*/ 543208 w 596786"/>
                    <a:gd name="connsiteY7" fmla="*/ 107156 h 4867932"/>
                    <a:gd name="connsiteX8" fmla="*/ 489630 w 596786"/>
                    <a:gd name="connsiteY8" fmla="*/ 53578 h 4867932"/>
                    <a:gd name="connsiteX9" fmla="*/ 543208 w 596786"/>
                    <a:gd name="connsiteY9" fmla="*/ 0 h 4867932"/>
                    <a:gd name="connsiteX10" fmla="*/ 54831 w 596786"/>
                    <a:gd name="connsiteY10" fmla="*/ 0 h 4867932"/>
                    <a:gd name="connsiteX11" fmla="*/ 391937 w 596786"/>
                    <a:gd name="connsiteY11" fmla="*/ 0 h 4867932"/>
                    <a:gd name="connsiteX12" fmla="*/ 446768 w 596786"/>
                    <a:gd name="connsiteY12" fmla="*/ 54831 h 4867932"/>
                    <a:gd name="connsiteX13" fmla="*/ 446767 w 596786"/>
                    <a:gd name="connsiteY13" fmla="*/ 54831 h 4867932"/>
                    <a:gd name="connsiteX14" fmla="*/ 391936 w 596786"/>
                    <a:gd name="connsiteY14" fmla="*/ 109662 h 4867932"/>
                    <a:gd name="connsiteX15" fmla="*/ 54831 w 596786"/>
                    <a:gd name="connsiteY15" fmla="*/ 109661 h 4867932"/>
                    <a:gd name="connsiteX16" fmla="*/ 16060 w 596786"/>
                    <a:gd name="connsiteY16" fmla="*/ 93601 h 4867932"/>
                    <a:gd name="connsiteX17" fmla="*/ 0 w 596786"/>
                    <a:gd name="connsiteY17" fmla="*/ 54831 h 4867932"/>
                    <a:gd name="connsiteX18" fmla="*/ 16060 w 596786"/>
                    <a:gd name="connsiteY18" fmla="*/ 16060 h 4867932"/>
                    <a:gd name="connsiteX19" fmla="*/ 54831 w 596786"/>
                    <a:gd name="connsiteY19" fmla="*/ 0 h 4867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96786" h="4867932">
                      <a:moveTo>
                        <a:pt x="298393" y="4605994"/>
                      </a:moveTo>
                      <a:cubicBezTo>
                        <a:pt x="370725" y="4605994"/>
                        <a:pt x="429362" y="4664631"/>
                        <a:pt x="429362" y="4736963"/>
                      </a:cubicBezTo>
                      <a:cubicBezTo>
                        <a:pt x="429362" y="4809295"/>
                        <a:pt x="370725" y="4867932"/>
                        <a:pt x="298393" y="4867932"/>
                      </a:cubicBezTo>
                      <a:cubicBezTo>
                        <a:pt x="226061" y="4867932"/>
                        <a:pt x="167424" y="4809295"/>
                        <a:pt x="167424" y="4736963"/>
                      </a:cubicBezTo>
                      <a:cubicBezTo>
                        <a:pt x="167424" y="4664631"/>
                        <a:pt x="226061" y="4605994"/>
                        <a:pt x="298393" y="4605994"/>
                      </a:cubicBezTo>
                      <a:close/>
                      <a:moveTo>
                        <a:pt x="543208" y="0"/>
                      </a:moveTo>
                      <a:cubicBezTo>
                        <a:pt x="572798" y="0"/>
                        <a:pt x="596786" y="23988"/>
                        <a:pt x="596786" y="53578"/>
                      </a:cubicBezTo>
                      <a:cubicBezTo>
                        <a:pt x="596786" y="83168"/>
                        <a:pt x="572798" y="107156"/>
                        <a:pt x="543208" y="107156"/>
                      </a:cubicBezTo>
                      <a:cubicBezTo>
                        <a:pt x="513618" y="107156"/>
                        <a:pt x="489630" y="83168"/>
                        <a:pt x="489630" y="53578"/>
                      </a:cubicBezTo>
                      <a:cubicBezTo>
                        <a:pt x="489630" y="23988"/>
                        <a:pt x="513618" y="0"/>
                        <a:pt x="543208" y="0"/>
                      </a:cubicBezTo>
                      <a:close/>
                      <a:moveTo>
                        <a:pt x="54831" y="0"/>
                      </a:moveTo>
                      <a:lnTo>
                        <a:pt x="391937" y="0"/>
                      </a:lnTo>
                      <a:cubicBezTo>
                        <a:pt x="422219" y="0"/>
                        <a:pt x="446768" y="24549"/>
                        <a:pt x="446768" y="54831"/>
                      </a:cubicBezTo>
                      <a:lnTo>
                        <a:pt x="446767" y="54831"/>
                      </a:lnTo>
                      <a:cubicBezTo>
                        <a:pt x="446767" y="85113"/>
                        <a:pt x="422218" y="109662"/>
                        <a:pt x="391936" y="109662"/>
                      </a:cubicBezTo>
                      <a:lnTo>
                        <a:pt x="54831" y="109661"/>
                      </a:lnTo>
                      <a:cubicBezTo>
                        <a:pt x="39690" y="109661"/>
                        <a:pt x="25982" y="103524"/>
                        <a:pt x="16060" y="93601"/>
                      </a:cubicBezTo>
                      <a:lnTo>
                        <a:pt x="0" y="54831"/>
                      </a:lnTo>
                      <a:lnTo>
                        <a:pt x="16060" y="16060"/>
                      </a:lnTo>
                      <a:cubicBezTo>
                        <a:pt x="25982" y="6137"/>
                        <a:pt x="39690" y="0"/>
                        <a:pt x="548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34" name="文本框 133"/>
              <p:cNvSpPr txBox="1"/>
              <p:nvPr/>
            </p:nvSpPr>
            <p:spPr>
              <a:xfrm>
                <a:off x="3181068" y="5994789"/>
                <a:ext cx="1567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/>
                  <a:t>开始考试</a:t>
                </a:r>
                <a:endParaRPr lang="zh-CN" altLang="en-US" b="1" dirty="0"/>
              </a:p>
            </p:txBody>
          </p:sp>
        </p:grpSp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641" y="4001243"/>
              <a:ext cx="799088" cy="142131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42" name="图片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641" y="4237077"/>
              <a:ext cx="794498" cy="1081471"/>
            </a:xfrm>
            <a:prstGeom prst="rect">
              <a:avLst/>
            </a:prstGeom>
          </p:spPr>
        </p:pic>
      </p:grpSp>
      <p:grpSp>
        <p:nvGrpSpPr>
          <p:cNvPr id="154" name="组合 153"/>
          <p:cNvGrpSpPr/>
          <p:nvPr/>
        </p:nvGrpSpPr>
        <p:grpSpPr>
          <a:xfrm>
            <a:off x="9905417" y="2590124"/>
            <a:ext cx="1567543" cy="2531606"/>
            <a:chOff x="7646954" y="3692184"/>
            <a:chExt cx="1567543" cy="2531606"/>
          </a:xfrm>
        </p:grpSpPr>
        <p:grpSp>
          <p:nvGrpSpPr>
            <p:cNvPr id="145" name="组合 144"/>
            <p:cNvGrpSpPr/>
            <p:nvPr/>
          </p:nvGrpSpPr>
          <p:grpSpPr>
            <a:xfrm>
              <a:off x="7646954" y="3692184"/>
              <a:ext cx="1567543" cy="2531606"/>
              <a:chOff x="3188881" y="3832515"/>
              <a:chExt cx="1567543" cy="2531606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3466501" y="3832515"/>
                <a:ext cx="996680" cy="1715204"/>
                <a:chOff x="5026134" y="1138307"/>
                <a:chExt cx="2139734" cy="3682305"/>
              </a:xfrm>
            </p:grpSpPr>
            <p:sp>
              <p:nvSpPr>
                <p:cNvPr id="150" name="BackShape"/>
                <p:cNvSpPr/>
                <p:nvPr/>
              </p:nvSpPr>
              <p:spPr>
                <a:xfrm>
                  <a:off x="5026134" y="1138307"/>
                  <a:ext cx="2139734" cy="3682305"/>
                </a:xfrm>
                <a:prstGeom prst="roundRect">
                  <a:avLst>
                    <a:gd name="adj" fmla="val 11353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1" name="RelativeShape"/>
                <p:cNvSpPr/>
                <p:nvPr/>
              </p:nvSpPr>
              <p:spPr>
                <a:xfrm>
                  <a:off x="5238972" y="1405361"/>
                  <a:ext cx="1714057" cy="30513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2" name="BackShape"/>
                <p:cNvSpPr/>
                <p:nvPr/>
              </p:nvSpPr>
              <p:spPr>
                <a:xfrm>
                  <a:off x="5865410" y="1233488"/>
                  <a:ext cx="461180" cy="3503149"/>
                </a:xfrm>
                <a:custGeom>
                  <a:avLst/>
                  <a:gdLst>
                    <a:gd name="connsiteX0" fmla="*/ 298393 w 596786"/>
                    <a:gd name="connsiteY0" fmla="*/ 4605994 h 4867932"/>
                    <a:gd name="connsiteX1" fmla="*/ 429362 w 596786"/>
                    <a:gd name="connsiteY1" fmla="*/ 4736963 h 4867932"/>
                    <a:gd name="connsiteX2" fmla="*/ 298393 w 596786"/>
                    <a:gd name="connsiteY2" fmla="*/ 4867932 h 4867932"/>
                    <a:gd name="connsiteX3" fmla="*/ 167424 w 596786"/>
                    <a:gd name="connsiteY3" fmla="*/ 4736963 h 4867932"/>
                    <a:gd name="connsiteX4" fmla="*/ 298393 w 596786"/>
                    <a:gd name="connsiteY4" fmla="*/ 4605994 h 4867932"/>
                    <a:gd name="connsiteX5" fmla="*/ 543208 w 596786"/>
                    <a:gd name="connsiteY5" fmla="*/ 0 h 4867932"/>
                    <a:gd name="connsiteX6" fmla="*/ 596786 w 596786"/>
                    <a:gd name="connsiteY6" fmla="*/ 53578 h 4867932"/>
                    <a:gd name="connsiteX7" fmla="*/ 543208 w 596786"/>
                    <a:gd name="connsiteY7" fmla="*/ 107156 h 4867932"/>
                    <a:gd name="connsiteX8" fmla="*/ 489630 w 596786"/>
                    <a:gd name="connsiteY8" fmla="*/ 53578 h 4867932"/>
                    <a:gd name="connsiteX9" fmla="*/ 543208 w 596786"/>
                    <a:gd name="connsiteY9" fmla="*/ 0 h 4867932"/>
                    <a:gd name="connsiteX10" fmla="*/ 54831 w 596786"/>
                    <a:gd name="connsiteY10" fmla="*/ 0 h 4867932"/>
                    <a:gd name="connsiteX11" fmla="*/ 391937 w 596786"/>
                    <a:gd name="connsiteY11" fmla="*/ 0 h 4867932"/>
                    <a:gd name="connsiteX12" fmla="*/ 446768 w 596786"/>
                    <a:gd name="connsiteY12" fmla="*/ 54831 h 4867932"/>
                    <a:gd name="connsiteX13" fmla="*/ 446767 w 596786"/>
                    <a:gd name="connsiteY13" fmla="*/ 54831 h 4867932"/>
                    <a:gd name="connsiteX14" fmla="*/ 391936 w 596786"/>
                    <a:gd name="connsiteY14" fmla="*/ 109662 h 4867932"/>
                    <a:gd name="connsiteX15" fmla="*/ 54831 w 596786"/>
                    <a:gd name="connsiteY15" fmla="*/ 109661 h 4867932"/>
                    <a:gd name="connsiteX16" fmla="*/ 16060 w 596786"/>
                    <a:gd name="connsiteY16" fmla="*/ 93601 h 4867932"/>
                    <a:gd name="connsiteX17" fmla="*/ 0 w 596786"/>
                    <a:gd name="connsiteY17" fmla="*/ 54831 h 4867932"/>
                    <a:gd name="connsiteX18" fmla="*/ 16060 w 596786"/>
                    <a:gd name="connsiteY18" fmla="*/ 16060 h 4867932"/>
                    <a:gd name="connsiteX19" fmla="*/ 54831 w 596786"/>
                    <a:gd name="connsiteY19" fmla="*/ 0 h 4867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96786" h="4867932">
                      <a:moveTo>
                        <a:pt x="298393" y="4605994"/>
                      </a:moveTo>
                      <a:cubicBezTo>
                        <a:pt x="370725" y="4605994"/>
                        <a:pt x="429362" y="4664631"/>
                        <a:pt x="429362" y="4736963"/>
                      </a:cubicBezTo>
                      <a:cubicBezTo>
                        <a:pt x="429362" y="4809295"/>
                        <a:pt x="370725" y="4867932"/>
                        <a:pt x="298393" y="4867932"/>
                      </a:cubicBezTo>
                      <a:cubicBezTo>
                        <a:pt x="226061" y="4867932"/>
                        <a:pt x="167424" y="4809295"/>
                        <a:pt x="167424" y="4736963"/>
                      </a:cubicBezTo>
                      <a:cubicBezTo>
                        <a:pt x="167424" y="4664631"/>
                        <a:pt x="226061" y="4605994"/>
                        <a:pt x="298393" y="4605994"/>
                      </a:cubicBezTo>
                      <a:close/>
                      <a:moveTo>
                        <a:pt x="543208" y="0"/>
                      </a:moveTo>
                      <a:cubicBezTo>
                        <a:pt x="572798" y="0"/>
                        <a:pt x="596786" y="23988"/>
                        <a:pt x="596786" y="53578"/>
                      </a:cubicBezTo>
                      <a:cubicBezTo>
                        <a:pt x="596786" y="83168"/>
                        <a:pt x="572798" y="107156"/>
                        <a:pt x="543208" y="107156"/>
                      </a:cubicBezTo>
                      <a:cubicBezTo>
                        <a:pt x="513618" y="107156"/>
                        <a:pt x="489630" y="83168"/>
                        <a:pt x="489630" y="53578"/>
                      </a:cubicBezTo>
                      <a:cubicBezTo>
                        <a:pt x="489630" y="23988"/>
                        <a:pt x="513618" y="0"/>
                        <a:pt x="543208" y="0"/>
                      </a:cubicBezTo>
                      <a:close/>
                      <a:moveTo>
                        <a:pt x="54831" y="0"/>
                      </a:moveTo>
                      <a:lnTo>
                        <a:pt x="391937" y="0"/>
                      </a:lnTo>
                      <a:cubicBezTo>
                        <a:pt x="422219" y="0"/>
                        <a:pt x="446768" y="24549"/>
                        <a:pt x="446768" y="54831"/>
                      </a:cubicBezTo>
                      <a:lnTo>
                        <a:pt x="446767" y="54831"/>
                      </a:lnTo>
                      <a:cubicBezTo>
                        <a:pt x="446767" y="85113"/>
                        <a:pt x="422218" y="109662"/>
                        <a:pt x="391936" y="109662"/>
                      </a:cubicBezTo>
                      <a:lnTo>
                        <a:pt x="54831" y="109661"/>
                      </a:lnTo>
                      <a:cubicBezTo>
                        <a:pt x="39690" y="109661"/>
                        <a:pt x="25982" y="103524"/>
                        <a:pt x="16060" y="93601"/>
                      </a:cubicBezTo>
                      <a:lnTo>
                        <a:pt x="0" y="54831"/>
                      </a:lnTo>
                      <a:lnTo>
                        <a:pt x="16060" y="16060"/>
                      </a:lnTo>
                      <a:cubicBezTo>
                        <a:pt x="25982" y="6137"/>
                        <a:pt x="39690" y="0"/>
                        <a:pt x="548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49" name="文本框 148"/>
              <p:cNvSpPr txBox="1"/>
              <p:nvPr/>
            </p:nvSpPr>
            <p:spPr>
              <a:xfrm>
                <a:off x="3188881" y="5994789"/>
                <a:ext cx="1567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/>
                  <a:t>结束考试</a:t>
                </a:r>
                <a:endParaRPr lang="zh-CN" altLang="en-US" b="1" dirty="0"/>
              </a:p>
            </p:txBody>
          </p:sp>
        </p:grpSp>
        <p:pic>
          <p:nvPicPr>
            <p:cNvPr id="153" name="图片 1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13" y="3822150"/>
              <a:ext cx="814026" cy="144788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155" name="虚尾箭头 154"/>
          <p:cNvSpPr/>
          <p:nvPr/>
        </p:nvSpPr>
        <p:spPr>
          <a:xfrm>
            <a:off x="2317002" y="3171522"/>
            <a:ext cx="745090" cy="51234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虚尾箭头 155"/>
          <p:cNvSpPr/>
          <p:nvPr/>
        </p:nvSpPr>
        <p:spPr>
          <a:xfrm>
            <a:off x="4590362" y="3171522"/>
            <a:ext cx="745090" cy="51234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虚尾箭头 156"/>
          <p:cNvSpPr/>
          <p:nvPr/>
        </p:nvSpPr>
        <p:spPr>
          <a:xfrm>
            <a:off x="9137081" y="3171522"/>
            <a:ext cx="745090" cy="51234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虚尾箭头 166"/>
          <p:cNvSpPr/>
          <p:nvPr/>
        </p:nvSpPr>
        <p:spPr>
          <a:xfrm>
            <a:off x="6863722" y="3171522"/>
            <a:ext cx="745090" cy="51234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9" name="组合 158"/>
          <p:cNvGrpSpPr/>
          <p:nvPr/>
        </p:nvGrpSpPr>
        <p:grpSpPr>
          <a:xfrm>
            <a:off x="1012285" y="2590124"/>
            <a:ext cx="996680" cy="1715204"/>
            <a:chOff x="5026134" y="1138307"/>
            <a:chExt cx="2139734" cy="3682305"/>
          </a:xfrm>
        </p:grpSpPr>
        <p:sp>
          <p:nvSpPr>
            <p:cNvPr id="161" name="BackShape"/>
            <p:cNvSpPr/>
            <p:nvPr/>
          </p:nvSpPr>
          <p:spPr>
            <a:xfrm>
              <a:off x="5026134" y="1138307"/>
              <a:ext cx="2139734" cy="3682305"/>
            </a:xfrm>
            <a:prstGeom prst="roundRect">
              <a:avLst>
                <a:gd name="adj" fmla="val 11353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2" name="RelativeShape"/>
            <p:cNvSpPr/>
            <p:nvPr/>
          </p:nvSpPr>
          <p:spPr>
            <a:xfrm>
              <a:off x="5238972" y="1405361"/>
              <a:ext cx="1714057" cy="3051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3" name="BackShape"/>
            <p:cNvSpPr/>
            <p:nvPr/>
          </p:nvSpPr>
          <p:spPr>
            <a:xfrm>
              <a:off x="5865410" y="1233488"/>
              <a:ext cx="461180" cy="3503149"/>
            </a:xfrm>
            <a:custGeom>
              <a:avLst/>
              <a:gdLst>
                <a:gd name="connsiteX0" fmla="*/ 298393 w 596786"/>
                <a:gd name="connsiteY0" fmla="*/ 4605994 h 4867932"/>
                <a:gd name="connsiteX1" fmla="*/ 429362 w 596786"/>
                <a:gd name="connsiteY1" fmla="*/ 4736963 h 4867932"/>
                <a:gd name="connsiteX2" fmla="*/ 298393 w 596786"/>
                <a:gd name="connsiteY2" fmla="*/ 4867932 h 4867932"/>
                <a:gd name="connsiteX3" fmla="*/ 167424 w 596786"/>
                <a:gd name="connsiteY3" fmla="*/ 4736963 h 4867932"/>
                <a:gd name="connsiteX4" fmla="*/ 298393 w 596786"/>
                <a:gd name="connsiteY4" fmla="*/ 4605994 h 4867932"/>
                <a:gd name="connsiteX5" fmla="*/ 543208 w 596786"/>
                <a:gd name="connsiteY5" fmla="*/ 0 h 4867932"/>
                <a:gd name="connsiteX6" fmla="*/ 596786 w 596786"/>
                <a:gd name="connsiteY6" fmla="*/ 53578 h 4867932"/>
                <a:gd name="connsiteX7" fmla="*/ 543208 w 596786"/>
                <a:gd name="connsiteY7" fmla="*/ 107156 h 4867932"/>
                <a:gd name="connsiteX8" fmla="*/ 489630 w 596786"/>
                <a:gd name="connsiteY8" fmla="*/ 53578 h 4867932"/>
                <a:gd name="connsiteX9" fmla="*/ 543208 w 596786"/>
                <a:gd name="connsiteY9" fmla="*/ 0 h 4867932"/>
                <a:gd name="connsiteX10" fmla="*/ 54831 w 596786"/>
                <a:gd name="connsiteY10" fmla="*/ 0 h 4867932"/>
                <a:gd name="connsiteX11" fmla="*/ 391937 w 596786"/>
                <a:gd name="connsiteY11" fmla="*/ 0 h 4867932"/>
                <a:gd name="connsiteX12" fmla="*/ 446768 w 596786"/>
                <a:gd name="connsiteY12" fmla="*/ 54831 h 4867932"/>
                <a:gd name="connsiteX13" fmla="*/ 446767 w 596786"/>
                <a:gd name="connsiteY13" fmla="*/ 54831 h 4867932"/>
                <a:gd name="connsiteX14" fmla="*/ 391936 w 596786"/>
                <a:gd name="connsiteY14" fmla="*/ 109662 h 4867932"/>
                <a:gd name="connsiteX15" fmla="*/ 54831 w 596786"/>
                <a:gd name="connsiteY15" fmla="*/ 109661 h 4867932"/>
                <a:gd name="connsiteX16" fmla="*/ 16060 w 596786"/>
                <a:gd name="connsiteY16" fmla="*/ 93601 h 4867932"/>
                <a:gd name="connsiteX17" fmla="*/ 0 w 596786"/>
                <a:gd name="connsiteY17" fmla="*/ 54831 h 4867932"/>
                <a:gd name="connsiteX18" fmla="*/ 16060 w 596786"/>
                <a:gd name="connsiteY18" fmla="*/ 16060 h 4867932"/>
                <a:gd name="connsiteX19" fmla="*/ 54831 w 596786"/>
                <a:gd name="connsiteY19" fmla="*/ 0 h 48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6786" h="4867932">
                  <a:moveTo>
                    <a:pt x="298393" y="4605994"/>
                  </a:moveTo>
                  <a:cubicBezTo>
                    <a:pt x="370725" y="4605994"/>
                    <a:pt x="429362" y="4664631"/>
                    <a:pt x="429362" y="4736963"/>
                  </a:cubicBezTo>
                  <a:cubicBezTo>
                    <a:pt x="429362" y="4809295"/>
                    <a:pt x="370725" y="4867932"/>
                    <a:pt x="298393" y="4867932"/>
                  </a:cubicBezTo>
                  <a:cubicBezTo>
                    <a:pt x="226061" y="4867932"/>
                    <a:pt x="167424" y="4809295"/>
                    <a:pt x="167424" y="4736963"/>
                  </a:cubicBezTo>
                  <a:cubicBezTo>
                    <a:pt x="167424" y="4664631"/>
                    <a:pt x="226061" y="4605994"/>
                    <a:pt x="298393" y="4605994"/>
                  </a:cubicBezTo>
                  <a:close/>
                  <a:moveTo>
                    <a:pt x="543208" y="0"/>
                  </a:moveTo>
                  <a:cubicBezTo>
                    <a:pt x="572798" y="0"/>
                    <a:pt x="596786" y="23988"/>
                    <a:pt x="596786" y="53578"/>
                  </a:cubicBezTo>
                  <a:cubicBezTo>
                    <a:pt x="596786" y="83168"/>
                    <a:pt x="572798" y="107156"/>
                    <a:pt x="543208" y="107156"/>
                  </a:cubicBezTo>
                  <a:cubicBezTo>
                    <a:pt x="513618" y="107156"/>
                    <a:pt x="489630" y="83168"/>
                    <a:pt x="489630" y="53578"/>
                  </a:cubicBezTo>
                  <a:cubicBezTo>
                    <a:pt x="489630" y="23988"/>
                    <a:pt x="513618" y="0"/>
                    <a:pt x="543208" y="0"/>
                  </a:cubicBezTo>
                  <a:close/>
                  <a:moveTo>
                    <a:pt x="54831" y="0"/>
                  </a:moveTo>
                  <a:lnTo>
                    <a:pt x="391937" y="0"/>
                  </a:lnTo>
                  <a:cubicBezTo>
                    <a:pt x="422219" y="0"/>
                    <a:pt x="446768" y="24549"/>
                    <a:pt x="446768" y="54831"/>
                  </a:cubicBezTo>
                  <a:lnTo>
                    <a:pt x="446767" y="54831"/>
                  </a:lnTo>
                  <a:cubicBezTo>
                    <a:pt x="446767" y="85113"/>
                    <a:pt x="422218" y="109662"/>
                    <a:pt x="391936" y="109662"/>
                  </a:cubicBezTo>
                  <a:lnTo>
                    <a:pt x="54831" y="109661"/>
                  </a:lnTo>
                  <a:cubicBezTo>
                    <a:pt x="39690" y="109661"/>
                    <a:pt x="25982" y="103524"/>
                    <a:pt x="16060" y="93601"/>
                  </a:cubicBezTo>
                  <a:lnTo>
                    <a:pt x="0" y="54831"/>
                  </a:lnTo>
                  <a:lnTo>
                    <a:pt x="16060" y="16060"/>
                  </a:lnTo>
                  <a:cubicBezTo>
                    <a:pt x="25982" y="6137"/>
                    <a:pt x="39690" y="0"/>
                    <a:pt x="54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160" name="文本框 159"/>
          <p:cNvSpPr txBox="1"/>
          <p:nvPr/>
        </p:nvSpPr>
        <p:spPr>
          <a:xfrm>
            <a:off x="726852" y="4752398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安装</a:t>
            </a:r>
            <a:r>
              <a:rPr lang="en-US" altLang="zh-CN" b="1" dirty="0"/>
              <a:t>AI</a:t>
            </a:r>
            <a:r>
              <a:rPr lang="zh-CN" altLang="en-US" b="1" dirty="0"/>
              <a:t>云监考</a:t>
            </a:r>
            <a:r>
              <a:rPr lang="en-US" altLang="zh-CN" b="1" dirty="0"/>
              <a:t>APP</a:t>
            </a:r>
            <a:endParaRPr lang="zh-CN" altLang="en-US" b="1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24" y="2699743"/>
            <a:ext cx="805966" cy="14335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IOS APP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下载与安装</a:t>
            </a:r>
            <a:endParaRPr lang="zh-CN" altLang="en-US" dirty="0"/>
          </a:p>
        </p:txBody>
      </p:sp>
      <p:pic>
        <p:nvPicPr>
          <p:cNvPr id="11" name="图片 10" descr="白色的手机&#10;&#10;描述已自动生成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329070" y="1778427"/>
            <a:ext cx="2527200" cy="47412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166594" y="1212407"/>
            <a:ext cx="285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在</a:t>
            </a:r>
            <a:r>
              <a:rPr lang="en-US" altLang="zh-CN" b="1" dirty="0">
                <a:solidFill>
                  <a:srgbClr val="516CFF"/>
                </a:solidFill>
              </a:rPr>
              <a:t>APP Store</a:t>
            </a:r>
            <a:r>
              <a:rPr lang="zh-CN" altLang="en-US" b="1" dirty="0"/>
              <a:t>中搜索</a:t>
            </a:r>
            <a:r>
              <a:rPr lang="zh-CN" altLang="en-US" b="1" dirty="0">
                <a:solidFill>
                  <a:srgbClr val="516CFF"/>
                </a:solidFill>
              </a:rPr>
              <a:t>优巡</a:t>
            </a:r>
            <a:r>
              <a:rPr lang="zh-CN" altLang="en-US" b="1" dirty="0"/>
              <a:t>，找到以下应用</a:t>
            </a:r>
            <a:endParaRPr lang="zh-CN" altLang="en-US" b="1" dirty="0">
              <a:solidFill>
                <a:srgbClr val="516C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384046" y="133624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点击该图标并开始使用</a:t>
            </a:r>
            <a:endParaRPr lang="zh-CN" altLang="en-US" b="1" dirty="0"/>
          </a:p>
        </p:txBody>
      </p:sp>
      <p:sp>
        <p:nvSpPr>
          <p:cNvPr id="22" name="矩形 21"/>
          <p:cNvSpPr/>
          <p:nvPr/>
        </p:nvSpPr>
        <p:spPr>
          <a:xfrm>
            <a:off x="5500868" y="2383128"/>
            <a:ext cx="124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点击图标</a:t>
            </a:r>
            <a:endParaRPr lang="en-US" altLang="zh-CN" b="1" dirty="0"/>
          </a:p>
          <a:p>
            <a:r>
              <a:rPr lang="zh-CN" altLang="en-US" b="1" dirty="0">
                <a:solidFill>
                  <a:srgbClr val="516CFF"/>
                </a:solidFill>
              </a:rPr>
              <a:t>下载</a:t>
            </a:r>
            <a:r>
              <a:rPr lang="en-US" altLang="zh-CN" b="1" dirty="0">
                <a:solidFill>
                  <a:srgbClr val="516CFF"/>
                </a:solidFill>
              </a:rPr>
              <a:t>APP</a:t>
            </a:r>
            <a:endParaRPr lang="zh-CN" altLang="en-US" b="1" dirty="0">
              <a:solidFill>
                <a:srgbClr val="516CFF"/>
              </a:solidFill>
            </a:endParaRPr>
          </a:p>
        </p:txBody>
      </p:sp>
      <p:pic>
        <p:nvPicPr>
          <p:cNvPr id="19" name="图片 18" descr="白色的手机&#10;&#10;描述已自动生成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8386769" y="1778427"/>
            <a:ext cx="2527200" cy="47412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47" y="3572553"/>
            <a:ext cx="1404228" cy="1404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7" y="2400300"/>
            <a:ext cx="1959703" cy="35547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矩形 15"/>
          <p:cNvSpPr/>
          <p:nvPr/>
        </p:nvSpPr>
        <p:spPr>
          <a:xfrm>
            <a:off x="1658403" y="2502743"/>
            <a:ext cx="1569989" cy="249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228392" y="2905172"/>
            <a:ext cx="262492" cy="248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73" y="2401189"/>
            <a:ext cx="1975227" cy="355384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716666" y="2485294"/>
            <a:ext cx="483317" cy="534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004167" y="3354702"/>
            <a:ext cx="1252747" cy="1694930"/>
            <a:chOff x="9004167" y="3354702"/>
            <a:chExt cx="1252747" cy="169493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67" y="3354702"/>
              <a:ext cx="1252747" cy="12527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9306420" y="468030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优巡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13409" y="1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IOS APP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端操作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登录并开启权限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295305" y="1754297"/>
            <a:ext cx="2526665" cy="4741200"/>
            <a:chOff x="3448880" y="988772"/>
            <a:chExt cx="2765412" cy="5183302"/>
          </a:xfrm>
        </p:grpSpPr>
        <p:pic>
          <p:nvPicPr>
            <p:cNvPr id="14" name="图片 13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3448880" y="988772"/>
              <a:ext cx="2765412" cy="518330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728361" y="1658116"/>
              <a:ext cx="2206449" cy="392453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38" name="矩形 37"/>
          <p:cNvSpPr/>
          <p:nvPr/>
        </p:nvSpPr>
        <p:spPr>
          <a:xfrm>
            <a:off x="676614" y="1326293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输入</a:t>
            </a:r>
            <a:r>
              <a:rPr lang="zh-CN" altLang="en-US" b="1" dirty="0">
                <a:solidFill>
                  <a:srgbClr val="516CFF"/>
                </a:solidFill>
              </a:rPr>
              <a:t>准考证号</a:t>
            </a:r>
            <a:r>
              <a:rPr lang="zh-CN" altLang="en-US" b="1" dirty="0"/>
              <a:t>和</a:t>
            </a:r>
            <a:r>
              <a:rPr lang="zh-CN" altLang="en-US" b="1" dirty="0">
                <a:solidFill>
                  <a:srgbClr val="516CFF"/>
                </a:solidFill>
              </a:rPr>
              <a:t>考试</a:t>
            </a:r>
            <a:r>
              <a:rPr lang="en-US" altLang="zh-CN" b="1" dirty="0">
                <a:solidFill>
                  <a:srgbClr val="516CFF"/>
                </a:solidFill>
              </a:rPr>
              <a:t>ID</a:t>
            </a:r>
            <a:endParaRPr lang="zh-CN" altLang="en-US" b="1" dirty="0">
              <a:solidFill>
                <a:srgbClr val="516C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20587" y="1326293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阅读并</a:t>
            </a:r>
            <a:r>
              <a:rPr lang="zh-CN" altLang="en-US" b="1" dirty="0">
                <a:solidFill>
                  <a:srgbClr val="516CFF"/>
                </a:solidFill>
              </a:rPr>
              <a:t>确认考生须知</a:t>
            </a:r>
            <a:endParaRPr lang="zh-CN" altLang="en-US" b="1" dirty="0">
              <a:solidFill>
                <a:srgbClr val="516C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31058" y="118779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开启</a:t>
            </a:r>
            <a:r>
              <a:rPr lang="zh-CN" altLang="en-US" b="1" dirty="0">
                <a:solidFill>
                  <a:srgbClr val="516CFF"/>
                </a:solidFill>
              </a:rPr>
              <a:t>相机</a:t>
            </a:r>
            <a:r>
              <a:rPr lang="zh-CN" altLang="en-US" b="1" dirty="0"/>
              <a:t>和</a:t>
            </a:r>
            <a:r>
              <a:rPr lang="zh-CN" altLang="en-US" b="1" dirty="0">
                <a:solidFill>
                  <a:srgbClr val="516CFF"/>
                </a:solidFill>
              </a:rPr>
              <a:t>麦克风</a:t>
            </a:r>
            <a:r>
              <a:rPr lang="zh-CN" altLang="en-US" b="1" dirty="0"/>
              <a:t>权限</a:t>
            </a:r>
            <a:endParaRPr lang="en-US" altLang="zh-CN" b="1" dirty="0"/>
          </a:p>
          <a:p>
            <a:r>
              <a:rPr lang="zh-CN" altLang="en-US" b="1" dirty="0"/>
              <a:t>进入下一步</a:t>
            </a:r>
            <a:endParaRPr lang="zh-CN" altLang="en-US" b="1" dirty="0"/>
          </a:p>
        </p:txBody>
      </p:sp>
      <p:grpSp>
        <p:nvGrpSpPr>
          <p:cNvPr id="18" name="组合 17"/>
          <p:cNvGrpSpPr/>
          <p:nvPr/>
        </p:nvGrpSpPr>
        <p:grpSpPr>
          <a:xfrm>
            <a:off x="9148995" y="1754297"/>
            <a:ext cx="2526665" cy="4741200"/>
            <a:chOff x="6358652" y="988772"/>
            <a:chExt cx="2765412" cy="5183301"/>
          </a:xfrm>
        </p:grpSpPr>
        <p:pic>
          <p:nvPicPr>
            <p:cNvPr id="19" name="图片 18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358652" y="988772"/>
              <a:ext cx="2765412" cy="518330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632014" y="1684419"/>
              <a:ext cx="2172837" cy="386213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86755" y="1754297"/>
            <a:ext cx="2527200" cy="4741200"/>
            <a:chOff x="1055" y="2627"/>
            <a:chExt cx="3980" cy="7466"/>
          </a:xfrm>
        </p:grpSpPr>
        <p:pic>
          <p:nvPicPr>
            <p:cNvPr id="11" name="图片 10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1055" y="2627"/>
              <a:ext cx="3980" cy="7466"/>
            </a:xfrm>
            <a:prstGeom prst="rect">
              <a:avLst/>
            </a:prstGeom>
          </p:spPr>
        </p:pic>
        <p:pic>
          <p:nvPicPr>
            <p:cNvPr id="3" name="图片 2" descr="微信图片_202007081002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5" y="3591"/>
              <a:ext cx="3141" cy="562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96" name="矩形 95"/>
            <p:cNvSpPr/>
            <p:nvPr/>
          </p:nvSpPr>
          <p:spPr>
            <a:xfrm>
              <a:off x="1728" y="6986"/>
              <a:ext cx="2503" cy="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40980" y="1754587"/>
            <a:ext cx="2527300" cy="4740910"/>
            <a:chOff x="5262" y="2627"/>
            <a:chExt cx="3980" cy="7466"/>
          </a:xfrm>
        </p:grpSpPr>
        <p:pic>
          <p:nvPicPr>
            <p:cNvPr id="9" name="图片 8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262" y="2627"/>
              <a:ext cx="3980" cy="7466"/>
            </a:xfrm>
            <a:prstGeom prst="rect">
              <a:avLst/>
            </a:prstGeom>
          </p:spPr>
        </p:pic>
        <p:pic>
          <p:nvPicPr>
            <p:cNvPr id="12" name="图片 11" descr="微信图片_202007081002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5" y="3591"/>
              <a:ext cx="3162" cy="5626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3903684" y="1327563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b="1" dirty="0">
                <a:solidFill>
                  <a:srgbClr val="516CFF"/>
                </a:solidFill>
              </a:rPr>
              <a:t>确认身份信息</a:t>
            </a:r>
            <a:endParaRPr lang="zh-CN" b="1" dirty="0">
              <a:solidFill>
                <a:srgbClr val="516CFF"/>
              </a:solidFill>
            </a:endParaRPr>
          </a:p>
        </p:txBody>
      </p:sp>
      <p:pic>
        <p:nvPicPr>
          <p:cNvPr id="142" name="图片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3678555"/>
            <a:ext cx="603250" cy="82105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55060" y="5389245"/>
            <a:ext cx="2054225" cy="645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sz="1200" b="1" dirty="0">
                <a:solidFill>
                  <a:srgbClr val="FF0000"/>
                </a:solidFill>
              </a:rPr>
              <a:t>照片验证方式显示为报名照，身份证验证方式首次登录显示为</a:t>
            </a:r>
            <a:r>
              <a:rPr lang="en-US" altLang="zh-CN" sz="1200" b="1" dirty="0">
                <a:solidFill>
                  <a:srgbClr val="FF0000"/>
                </a:solidFill>
              </a:rPr>
              <a:t>“</a:t>
            </a:r>
            <a:r>
              <a:rPr lang="zh-CN" altLang="en-US" sz="1200" b="1" dirty="0">
                <a:solidFill>
                  <a:schemeClr val="tx1"/>
                </a:solidFill>
              </a:rPr>
              <a:t>无照片</a:t>
            </a:r>
            <a:r>
              <a:rPr lang="en-US" altLang="zh-CN" sz="1200" b="1" dirty="0">
                <a:solidFill>
                  <a:srgbClr val="FF0000"/>
                </a:solidFill>
              </a:rPr>
              <a:t>”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Android APP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下载与安装（</a:t>
            </a:r>
            <a:r>
              <a:rPr lang="zh-CN" altLang="en-US" dirty="0">
                <a:latin typeface="HelveticaNeue"/>
                <a:sym typeface="+mn-ea"/>
              </a:rPr>
              <a:t>使用</a:t>
            </a:r>
            <a:r>
              <a:rPr lang="zh-CN" altLang="en-US" dirty="0">
                <a:solidFill>
                  <a:srgbClr val="516CFF"/>
                </a:solidFill>
                <a:latin typeface="HelveticaNeue"/>
                <a:sym typeface="+mn-ea"/>
              </a:rPr>
              <a:t>微信扫描</a:t>
            </a:r>
            <a:r>
              <a:rPr lang="zh-CN" altLang="en-US" dirty="0">
                <a:latin typeface="HelveticaNeue"/>
                <a:sym typeface="+mn-ea"/>
              </a:rPr>
              <a:t>二维码下载软件，</a:t>
            </a:r>
            <a:r>
              <a:rPr lang="zh-CN" altLang="en-US" dirty="0">
                <a:solidFill>
                  <a:srgbClr val="FF0000"/>
                </a:solidFill>
                <a:latin typeface="HelveticaNeue"/>
                <a:sym typeface="+mn-ea"/>
              </a:rPr>
              <a:t>请勿从其他途径下载</a:t>
            </a:r>
            <a:r>
              <a:rPr lang="zh-CN" altLang="en-US" dirty="0">
                <a:latin typeface="HelveticaNeue"/>
                <a:sym typeface="+mn-ea"/>
              </a:rPr>
              <a:t>）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39743" y="1578116"/>
            <a:ext cx="2726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HelveticaNeue"/>
              </a:rPr>
              <a:t>使用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微信扫描</a:t>
            </a:r>
            <a:r>
              <a:rPr lang="zh-CN" altLang="en-US" b="1" dirty="0">
                <a:latin typeface="HelveticaNeue"/>
              </a:rPr>
              <a:t>下面二维码下载软件（</a:t>
            </a:r>
            <a:r>
              <a:rPr lang="zh-CN" altLang="en-US" b="1" dirty="0">
                <a:solidFill>
                  <a:srgbClr val="FF0000"/>
                </a:solidFill>
                <a:latin typeface="HelveticaNeue"/>
              </a:rPr>
              <a:t>请勿从其他途径下载</a:t>
            </a:r>
            <a:r>
              <a:rPr lang="zh-CN" altLang="en-US" b="1" dirty="0">
                <a:latin typeface="HelveticaNeue"/>
              </a:rPr>
              <a:t>）</a:t>
            </a:r>
            <a:endParaRPr lang="en-US" altLang="zh-CN" b="1" dirty="0">
              <a:latin typeface="HelveticaNeue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1481" y="5241477"/>
            <a:ext cx="286294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Android</a:t>
            </a:r>
            <a:r>
              <a:rPr lang="zh-CN" altLang="en-US" dirty="0">
                <a:latin typeface="HelveticaNeue"/>
              </a:rPr>
              <a:t>手机若自动跳转至</a:t>
            </a:r>
            <a:r>
              <a:rPr lang="en-US" altLang="zh-CN" dirty="0"/>
              <a:t>QQ</a:t>
            </a:r>
            <a:r>
              <a:rPr lang="zh-CN" altLang="en-US" dirty="0">
                <a:latin typeface="HelveticaNeue"/>
              </a:rPr>
              <a:t>浏览器或手机自带浏览器，请直接点击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下载</a:t>
            </a:r>
            <a:r>
              <a:rPr lang="en-US" altLang="zh-CN" b="1" dirty="0">
                <a:solidFill>
                  <a:srgbClr val="516CFF"/>
                </a:solidFill>
              </a:rPr>
              <a:t>APP</a:t>
            </a:r>
            <a:endParaRPr lang="en-US" altLang="zh-CN" b="1" dirty="0">
              <a:solidFill>
                <a:srgbClr val="516CFF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561847" y="2215976"/>
            <a:ext cx="1958641" cy="3937395"/>
            <a:chOff x="6387083" y="1842828"/>
            <a:chExt cx="1958641" cy="3937395"/>
          </a:xfrm>
        </p:grpSpPr>
        <p:grpSp>
          <p:nvGrpSpPr>
            <p:cNvPr id="19" name="iSlíḍè"/>
            <p:cNvGrpSpPr/>
            <p:nvPr/>
          </p:nvGrpSpPr>
          <p:grpSpPr>
            <a:xfrm>
              <a:off x="6387083" y="1842828"/>
              <a:ext cx="1958641" cy="3937395"/>
              <a:chOff x="7334156" y="4296780"/>
              <a:chExt cx="911736" cy="1832836"/>
            </a:xfrm>
          </p:grpSpPr>
          <p:grpSp>
            <p:nvGrpSpPr>
              <p:cNvPr id="20" name="íṣľïḓè"/>
              <p:cNvGrpSpPr/>
              <p:nvPr/>
            </p:nvGrpSpPr>
            <p:grpSpPr>
              <a:xfrm>
                <a:off x="7334156" y="4296780"/>
                <a:ext cx="911736" cy="1832836"/>
                <a:chOff x="2802395" y="1411406"/>
                <a:chExt cx="1799374" cy="3618461"/>
              </a:xfrm>
            </p:grpSpPr>
            <p:sp>
              <p:nvSpPr>
                <p:cNvPr id="22" name="iṥḻïḑè"/>
                <p:cNvSpPr/>
                <p:nvPr/>
              </p:nvSpPr>
              <p:spPr bwMode="auto">
                <a:xfrm>
                  <a:off x="2802395" y="1856769"/>
                  <a:ext cx="896" cy="799323"/>
                </a:xfrm>
                <a:prstGeom prst="line">
                  <a:avLst/>
                </a:prstGeom>
                <a:noFill/>
                <a:ln w="15120" cap="flat">
                  <a:solidFill>
                    <a:srgbClr val="36090A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23" name="iṥľïḑè"/>
                <p:cNvSpPr/>
                <p:nvPr/>
              </p:nvSpPr>
              <p:spPr bwMode="auto">
                <a:xfrm>
                  <a:off x="4600873" y="1856769"/>
                  <a:ext cx="896" cy="223129"/>
                </a:xfrm>
                <a:prstGeom prst="line">
                  <a:avLst/>
                </a:prstGeom>
                <a:noFill/>
                <a:ln w="15120" cap="flat">
                  <a:solidFill>
                    <a:srgbClr val="36090A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24" name="ïṩlidê"/>
                <p:cNvSpPr/>
                <p:nvPr/>
              </p:nvSpPr>
              <p:spPr bwMode="auto">
                <a:xfrm>
                  <a:off x="2807773" y="1411406"/>
                  <a:ext cx="1793102" cy="3618461"/>
                </a:xfrm>
                <a:custGeom>
                  <a:avLst/>
                  <a:gdLst>
                    <a:gd name="T0" fmla="*/ 0 w 8826"/>
                    <a:gd name="T1" fmla="*/ 787 h 17805"/>
                    <a:gd name="T2" fmla="*/ 0 w 8826"/>
                    <a:gd name="T3" fmla="*/ 787 h 17805"/>
                    <a:gd name="T4" fmla="*/ 14 w 8826"/>
                    <a:gd name="T5" fmla="*/ 16806 h 17805"/>
                    <a:gd name="T6" fmla="*/ 857 w 8826"/>
                    <a:gd name="T7" fmla="*/ 17453 h 17805"/>
                    <a:gd name="T8" fmla="*/ 8277 w 8826"/>
                    <a:gd name="T9" fmla="*/ 17396 h 17805"/>
                    <a:gd name="T10" fmla="*/ 8798 w 8826"/>
                    <a:gd name="T11" fmla="*/ 16708 h 17805"/>
                    <a:gd name="T12" fmla="*/ 8798 w 8826"/>
                    <a:gd name="T13" fmla="*/ 787 h 17805"/>
                    <a:gd name="T14" fmla="*/ 8123 w 8826"/>
                    <a:gd name="T15" fmla="*/ 197 h 17805"/>
                    <a:gd name="T16" fmla="*/ 4567 w 8826"/>
                    <a:gd name="T17" fmla="*/ 0 h 17805"/>
                    <a:gd name="T18" fmla="*/ 478 w 8826"/>
                    <a:gd name="T19" fmla="*/ 253 h 17805"/>
                    <a:gd name="T20" fmla="*/ 0 w 8826"/>
                    <a:gd name="T21" fmla="*/ 787 h 17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26" h="17805">
                      <a:moveTo>
                        <a:pt x="0" y="787"/>
                      </a:moveTo>
                      <a:lnTo>
                        <a:pt x="0" y="787"/>
                      </a:lnTo>
                      <a:cubicBezTo>
                        <a:pt x="14" y="16806"/>
                        <a:pt x="14" y="16806"/>
                        <a:pt x="14" y="16806"/>
                      </a:cubicBezTo>
                      <a:cubicBezTo>
                        <a:pt x="28" y="17186"/>
                        <a:pt x="422" y="17368"/>
                        <a:pt x="857" y="17453"/>
                      </a:cubicBezTo>
                      <a:cubicBezTo>
                        <a:pt x="2206" y="17705"/>
                        <a:pt x="6788" y="17804"/>
                        <a:pt x="8277" y="17396"/>
                      </a:cubicBezTo>
                      <a:cubicBezTo>
                        <a:pt x="8825" y="17242"/>
                        <a:pt x="8798" y="16764"/>
                        <a:pt x="8798" y="16708"/>
                      </a:cubicBezTo>
                      <a:cubicBezTo>
                        <a:pt x="8798" y="16623"/>
                        <a:pt x="8798" y="787"/>
                        <a:pt x="8798" y="787"/>
                      </a:cubicBezTo>
                      <a:cubicBezTo>
                        <a:pt x="8798" y="787"/>
                        <a:pt x="8825" y="338"/>
                        <a:pt x="8123" y="197"/>
                      </a:cubicBezTo>
                      <a:cubicBezTo>
                        <a:pt x="8123" y="197"/>
                        <a:pt x="6943" y="0"/>
                        <a:pt x="4567" y="0"/>
                      </a:cubicBezTo>
                      <a:cubicBezTo>
                        <a:pt x="2235" y="0"/>
                        <a:pt x="1349" y="70"/>
                        <a:pt x="478" y="253"/>
                      </a:cubicBezTo>
                      <a:cubicBezTo>
                        <a:pt x="295" y="281"/>
                        <a:pt x="0" y="520"/>
                        <a:pt x="0" y="787"/>
                      </a:cubicBezTo>
                    </a:path>
                  </a:pathLst>
                </a:custGeom>
                <a:solidFill>
                  <a:srgbClr val="16181C"/>
                </a:solidFill>
                <a:ln w="9525" cap="flat">
                  <a:solidFill>
                    <a:srgbClr val="36090A"/>
                  </a:solidFill>
                  <a:beve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25" name="îSḻîḋé"/>
                <p:cNvSpPr/>
                <p:nvPr/>
              </p:nvSpPr>
              <p:spPr bwMode="auto">
                <a:xfrm>
                  <a:off x="2807771" y="1411406"/>
                  <a:ext cx="1793102" cy="3618461"/>
                </a:xfrm>
                <a:custGeom>
                  <a:avLst/>
                  <a:gdLst>
                    <a:gd name="T0" fmla="*/ 0 w 8826"/>
                    <a:gd name="T1" fmla="*/ 787 h 17805"/>
                    <a:gd name="T2" fmla="*/ 0 w 8826"/>
                    <a:gd name="T3" fmla="*/ 787 h 17805"/>
                    <a:gd name="T4" fmla="*/ 14 w 8826"/>
                    <a:gd name="T5" fmla="*/ 16806 h 17805"/>
                    <a:gd name="T6" fmla="*/ 857 w 8826"/>
                    <a:gd name="T7" fmla="*/ 17453 h 17805"/>
                    <a:gd name="T8" fmla="*/ 8277 w 8826"/>
                    <a:gd name="T9" fmla="*/ 17396 h 17805"/>
                    <a:gd name="T10" fmla="*/ 8798 w 8826"/>
                    <a:gd name="T11" fmla="*/ 16708 h 17805"/>
                    <a:gd name="T12" fmla="*/ 8798 w 8826"/>
                    <a:gd name="T13" fmla="*/ 787 h 17805"/>
                    <a:gd name="T14" fmla="*/ 8123 w 8826"/>
                    <a:gd name="T15" fmla="*/ 197 h 17805"/>
                    <a:gd name="T16" fmla="*/ 4567 w 8826"/>
                    <a:gd name="T17" fmla="*/ 0 h 17805"/>
                    <a:gd name="T18" fmla="*/ 478 w 8826"/>
                    <a:gd name="T19" fmla="*/ 253 h 17805"/>
                    <a:gd name="T20" fmla="*/ 0 w 8826"/>
                    <a:gd name="T21" fmla="*/ 787 h 17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26" h="17805">
                      <a:moveTo>
                        <a:pt x="0" y="787"/>
                      </a:moveTo>
                      <a:lnTo>
                        <a:pt x="0" y="787"/>
                      </a:lnTo>
                      <a:cubicBezTo>
                        <a:pt x="14" y="16806"/>
                        <a:pt x="14" y="16806"/>
                        <a:pt x="14" y="16806"/>
                      </a:cubicBezTo>
                      <a:cubicBezTo>
                        <a:pt x="28" y="17186"/>
                        <a:pt x="422" y="17368"/>
                        <a:pt x="857" y="17453"/>
                      </a:cubicBezTo>
                      <a:cubicBezTo>
                        <a:pt x="2206" y="17705"/>
                        <a:pt x="6788" y="17804"/>
                        <a:pt x="8277" y="17396"/>
                      </a:cubicBezTo>
                      <a:cubicBezTo>
                        <a:pt x="8825" y="17242"/>
                        <a:pt x="8798" y="16764"/>
                        <a:pt x="8798" y="16708"/>
                      </a:cubicBezTo>
                      <a:cubicBezTo>
                        <a:pt x="8798" y="16623"/>
                        <a:pt x="8798" y="787"/>
                        <a:pt x="8798" y="787"/>
                      </a:cubicBezTo>
                      <a:cubicBezTo>
                        <a:pt x="8798" y="787"/>
                        <a:pt x="8825" y="338"/>
                        <a:pt x="8123" y="197"/>
                      </a:cubicBezTo>
                      <a:cubicBezTo>
                        <a:pt x="8123" y="197"/>
                        <a:pt x="6943" y="0"/>
                        <a:pt x="4567" y="0"/>
                      </a:cubicBezTo>
                      <a:cubicBezTo>
                        <a:pt x="2235" y="0"/>
                        <a:pt x="1349" y="70"/>
                        <a:pt x="478" y="253"/>
                      </a:cubicBezTo>
                      <a:cubicBezTo>
                        <a:pt x="295" y="281"/>
                        <a:pt x="0" y="520"/>
                        <a:pt x="0" y="787"/>
                      </a:cubicBezTo>
                    </a:path>
                  </a:pathLst>
                </a:custGeom>
                <a:noFill/>
                <a:ln w="20160" cap="flat">
                  <a:solidFill>
                    <a:schemeClr val="tx1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26" name="îŝlîḍê"/>
                <p:cNvSpPr/>
                <p:nvPr/>
              </p:nvSpPr>
              <p:spPr bwMode="auto">
                <a:xfrm>
                  <a:off x="3073018" y="1562848"/>
                  <a:ext cx="43013" cy="43013"/>
                </a:xfrm>
                <a:custGeom>
                  <a:avLst/>
                  <a:gdLst>
                    <a:gd name="T0" fmla="*/ 211 w 212"/>
                    <a:gd name="T1" fmla="*/ 112 h 212"/>
                    <a:gd name="T2" fmla="*/ 211 w 212"/>
                    <a:gd name="T3" fmla="*/ 112 h 212"/>
                    <a:gd name="T4" fmla="*/ 112 w 212"/>
                    <a:gd name="T5" fmla="*/ 211 h 212"/>
                    <a:gd name="T6" fmla="*/ 0 w 212"/>
                    <a:gd name="T7" fmla="*/ 112 h 212"/>
                    <a:gd name="T8" fmla="*/ 112 w 212"/>
                    <a:gd name="T9" fmla="*/ 0 h 212"/>
                    <a:gd name="T10" fmla="*/ 211 w 212"/>
                    <a:gd name="T11" fmla="*/ 1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2" h="212">
                      <a:moveTo>
                        <a:pt x="211" y="112"/>
                      </a:moveTo>
                      <a:lnTo>
                        <a:pt x="211" y="112"/>
                      </a:lnTo>
                      <a:cubicBezTo>
                        <a:pt x="211" y="169"/>
                        <a:pt x="169" y="211"/>
                        <a:pt x="112" y="211"/>
                      </a:cubicBezTo>
                      <a:cubicBezTo>
                        <a:pt x="56" y="211"/>
                        <a:pt x="0" y="169"/>
                        <a:pt x="0" y="112"/>
                      </a:cubicBezTo>
                      <a:cubicBezTo>
                        <a:pt x="0" y="56"/>
                        <a:pt x="56" y="0"/>
                        <a:pt x="112" y="0"/>
                      </a:cubicBezTo>
                      <a:cubicBezTo>
                        <a:pt x="169" y="0"/>
                        <a:pt x="211" y="56"/>
                        <a:pt x="211" y="112"/>
                      </a:cubicBezTo>
                    </a:path>
                  </a:pathLst>
                </a:custGeom>
                <a:solidFill>
                  <a:srgbClr val="51515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27" name="îšḻíḑê"/>
                <p:cNvSpPr/>
                <p:nvPr/>
              </p:nvSpPr>
              <p:spPr bwMode="auto">
                <a:xfrm>
                  <a:off x="3073018" y="1562848"/>
                  <a:ext cx="43013" cy="45701"/>
                </a:xfrm>
                <a:custGeom>
                  <a:avLst/>
                  <a:gdLst>
                    <a:gd name="T0" fmla="*/ 112 w 212"/>
                    <a:gd name="T1" fmla="*/ 0 h 226"/>
                    <a:gd name="T2" fmla="*/ 112 w 212"/>
                    <a:gd name="T3" fmla="*/ 0 h 226"/>
                    <a:gd name="T4" fmla="*/ 0 w 212"/>
                    <a:gd name="T5" fmla="*/ 112 h 226"/>
                    <a:gd name="T6" fmla="*/ 99 w 212"/>
                    <a:gd name="T7" fmla="*/ 225 h 226"/>
                    <a:gd name="T8" fmla="*/ 112 w 212"/>
                    <a:gd name="T9" fmla="*/ 225 h 226"/>
                    <a:gd name="T10" fmla="*/ 211 w 212"/>
                    <a:gd name="T11" fmla="*/ 112 h 226"/>
                    <a:gd name="T12" fmla="*/ 211 w 212"/>
                    <a:gd name="T13" fmla="*/ 112 h 226"/>
                    <a:gd name="T14" fmla="*/ 211 w 212"/>
                    <a:gd name="T15" fmla="*/ 112 h 226"/>
                    <a:gd name="T16" fmla="*/ 112 w 212"/>
                    <a:gd name="T17" fmla="*/ 211 h 226"/>
                    <a:gd name="T18" fmla="*/ 0 w 212"/>
                    <a:gd name="T19" fmla="*/ 112 h 226"/>
                    <a:gd name="T20" fmla="*/ 112 w 212"/>
                    <a:gd name="T21" fmla="*/ 0 h 226"/>
                    <a:gd name="T22" fmla="*/ 211 w 212"/>
                    <a:gd name="T23" fmla="*/ 112 h 226"/>
                    <a:gd name="T24" fmla="*/ 211 w 212"/>
                    <a:gd name="T25" fmla="*/ 112 h 226"/>
                    <a:gd name="T26" fmla="*/ 211 w 212"/>
                    <a:gd name="T27" fmla="*/ 112 h 226"/>
                    <a:gd name="T28" fmla="*/ 211 w 212"/>
                    <a:gd name="T29" fmla="*/ 112 h 226"/>
                    <a:gd name="T30" fmla="*/ 112 w 212"/>
                    <a:gd name="T31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2" h="226">
                      <a:moveTo>
                        <a:pt x="112" y="0"/>
                      </a:moveTo>
                      <a:lnTo>
                        <a:pt x="112" y="0"/>
                      </a:lnTo>
                      <a:cubicBezTo>
                        <a:pt x="42" y="0"/>
                        <a:pt x="0" y="42"/>
                        <a:pt x="0" y="112"/>
                      </a:cubicBezTo>
                      <a:cubicBezTo>
                        <a:pt x="0" y="169"/>
                        <a:pt x="42" y="211"/>
                        <a:pt x="99" y="225"/>
                      </a:cubicBezTo>
                      <a:cubicBezTo>
                        <a:pt x="112" y="225"/>
                        <a:pt x="112" y="225"/>
                        <a:pt x="112" y="225"/>
                      </a:cubicBezTo>
                      <a:cubicBezTo>
                        <a:pt x="169" y="211"/>
                        <a:pt x="211" y="169"/>
                        <a:pt x="211" y="112"/>
                      </a:cubicBezTo>
                      <a:lnTo>
                        <a:pt x="211" y="112"/>
                      </a:lnTo>
                      <a:lnTo>
                        <a:pt x="211" y="112"/>
                      </a:lnTo>
                      <a:cubicBezTo>
                        <a:pt x="211" y="169"/>
                        <a:pt x="169" y="211"/>
                        <a:pt x="112" y="211"/>
                      </a:cubicBezTo>
                      <a:cubicBezTo>
                        <a:pt x="56" y="211"/>
                        <a:pt x="0" y="169"/>
                        <a:pt x="0" y="112"/>
                      </a:cubicBezTo>
                      <a:cubicBezTo>
                        <a:pt x="0" y="56"/>
                        <a:pt x="56" y="0"/>
                        <a:pt x="112" y="0"/>
                      </a:cubicBezTo>
                      <a:cubicBezTo>
                        <a:pt x="169" y="0"/>
                        <a:pt x="211" y="56"/>
                        <a:pt x="211" y="112"/>
                      </a:cubicBezTo>
                      <a:lnTo>
                        <a:pt x="211" y="112"/>
                      </a:lnTo>
                      <a:lnTo>
                        <a:pt x="211" y="112"/>
                      </a:lnTo>
                      <a:lnTo>
                        <a:pt x="211" y="112"/>
                      </a:lnTo>
                      <a:cubicBezTo>
                        <a:pt x="211" y="42"/>
                        <a:pt x="169" y="0"/>
                        <a:pt x="112" y="0"/>
                      </a:cubicBezTo>
                    </a:path>
                  </a:pathLst>
                </a:custGeom>
                <a:solidFill>
                  <a:srgbClr val="101112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28" name="ïṣlîďè"/>
                <p:cNvSpPr/>
                <p:nvPr/>
              </p:nvSpPr>
              <p:spPr bwMode="auto">
                <a:xfrm>
                  <a:off x="3073018" y="1562848"/>
                  <a:ext cx="43013" cy="43013"/>
                </a:xfrm>
                <a:custGeom>
                  <a:avLst/>
                  <a:gdLst>
                    <a:gd name="T0" fmla="*/ 112 w 212"/>
                    <a:gd name="T1" fmla="*/ 0 h 212"/>
                    <a:gd name="T2" fmla="*/ 112 w 212"/>
                    <a:gd name="T3" fmla="*/ 0 h 212"/>
                    <a:gd name="T4" fmla="*/ 0 w 212"/>
                    <a:gd name="T5" fmla="*/ 112 h 212"/>
                    <a:gd name="T6" fmla="*/ 112 w 212"/>
                    <a:gd name="T7" fmla="*/ 211 h 212"/>
                    <a:gd name="T8" fmla="*/ 211 w 212"/>
                    <a:gd name="T9" fmla="*/ 112 h 212"/>
                    <a:gd name="T10" fmla="*/ 211 w 212"/>
                    <a:gd name="T11" fmla="*/ 112 h 212"/>
                    <a:gd name="T12" fmla="*/ 197 w 212"/>
                    <a:gd name="T13" fmla="*/ 112 h 212"/>
                    <a:gd name="T14" fmla="*/ 169 w 212"/>
                    <a:gd name="T15" fmla="*/ 169 h 212"/>
                    <a:gd name="T16" fmla="*/ 112 w 212"/>
                    <a:gd name="T17" fmla="*/ 197 h 212"/>
                    <a:gd name="T18" fmla="*/ 42 w 212"/>
                    <a:gd name="T19" fmla="*/ 169 h 212"/>
                    <a:gd name="T20" fmla="*/ 14 w 212"/>
                    <a:gd name="T21" fmla="*/ 112 h 212"/>
                    <a:gd name="T22" fmla="*/ 42 w 212"/>
                    <a:gd name="T23" fmla="*/ 42 h 212"/>
                    <a:gd name="T24" fmla="*/ 112 w 212"/>
                    <a:gd name="T25" fmla="*/ 14 h 212"/>
                    <a:gd name="T26" fmla="*/ 169 w 212"/>
                    <a:gd name="T27" fmla="*/ 42 h 212"/>
                    <a:gd name="T28" fmla="*/ 197 w 212"/>
                    <a:gd name="T29" fmla="*/ 112 h 212"/>
                    <a:gd name="T30" fmla="*/ 211 w 212"/>
                    <a:gd name="T31" fmla="*/ 112 h 212"/>
                    <a:gd name="T32" fmla="*/ 112 w 212"/>
                    <a:gd name="T33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2" h="212">
                      <a:moveTo>
                        <a:pt x="112" y="0"/>
                      </a:moveTo>
                      <a:lnTo>
                        <a:pt x="112" y="0"/>
                      </a:lnTo>
                      <a:cubicBezTo>
                        <a:pt x="56" y="0"/>
                        <a:pt x="0" y="56"/>
                        <a:pt x="0" y="112"/>
                      </a:cubicBezTo>
                      <a:cubicBezTo>
                        <a:pt x="0" y="169"/>
                        <a:pt x="56" y="211"/>
                        <a:pt x="112" y="211"/>
                      </a:cubicBezTo>
                      <a:cubicBezTo>
                        <a:pt x="169" y="211"/>
                        <a:pt x="211" y="169"/>
                        <a:pt x="211" y="112"/>
                      </a:cubicBezTo>
                      <a:lnTo>
                        <a:pt x="211" y="112"/>
                      </a:lnTo>
                      <a:cubicBezTo>
                        <a:pt x="197" y="112"/>
                        <a:pt x="197" y="112"/>
                        <a:pt x="197" y="112"/>
                      </a:cubicBezTo>
                      <a:cubicBezTo>
                        <a:pt x="197" y="126"/>
                        <a:pt x="183" y="155"/>
                        <a:pt x="169" y="169"/>
                      </a:cubicBezTo>
                      <a:cubicBezTo>
                        <a:pt x="155" y="183"/>
                        <a:pt x="127" y="197"/>
                        <a:pt x="112" y="197"/>
                      </a:cubicBezTo>
                      <a:cubicBezTo>
                        <a:pt x="85" y="197"/>
                        <a:pt x="56" y="183"/>
                        <a:pt x="42" y="169"/>
                      </a:cubicBezTo>
                      <a:cubicBezTo>
                        <a:pt x="28" y="155"/>
                        <a:pt x="14" y="126"/>
                        <a:pt x="14" y="112"/>
                      </a:cubicBezTo>
                      <a:cubicBezTo>
                        <a:pt x="14" y="85"/>
                        <a:pt x="28" y="56"/>
                        <a:pt x="42" y="42"/>
                      </a:cubicBezTo>
                      <a:cubicBezTo>
                        <a:pt x="56" y="28"/>
                        <a:pt x="85" y="14"/>
                        <a:pt x="112" y="14"/>
                      </a:cubicBezTo>
                      <a:cubicBezTo>
                        <a:pt x="127" y="14"/>
                        <a:pt x="155" y="28"/>
                        <a:pt x="169" y="42"/>
                      </a:cubicBezTo>
                      <a:cubicBezTo>
                        <a:pt x="183" y="56"/>
                        <a:pt x="197" y="85"/>
                        <a:pt x="197" y="112"/>
                      </a:cubicBezTo>
                      <a:cubicBezTo>
                        <a:pt x="211" y="112"/>
                        <a:pt x="211" y="112"/>
                        <a:pt x="211" y="112"/>
                      </a:cubicBezTo>
                      <a:cubicBezTo>
                        <a:pt x="211" y="56"/>
                        <a:pt x="169" y="0"/>
                        <a:pt x="112" y="0"/>
                      </a:cubicBezTo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29" name="ïsliḑé"/>
                <p:cNvSpPr/>
                <p:nvPr/>
              </p:nvSpPr>
              <p:spPr bwMode="auto">
                <a:xfrm>
                  <a:off x="2867811" y="1699951"/>
                  <a:ext cx="1653309" cy="2906956"/>
                </a:xfrm>
                <a:custGeom>
                  <a:avLst/>
                  <a:gdLst>
                    <a:gd name="T0" fmla="*/ 8137 w 8138"/>
                    <a:gd name="T1" fmla="*/ 14304 h 14305"/>
                    <a:gd name="T2" fmla="*/ 0 w 8138"/>
                    <a:gd name="T3" fmla="*/ 14304 h 14305"/>
                    <a:gd name="T4" fmla="*/ 0 w 8138"/>
                    <a:gd name="T5" fmla="*/ 0 h 14305"/>
                    <a:gd name="T6" fmla="*/ 8137 w 8138"/>
                    <a:gd name="T7" fmla="*/ 0 h 14305"/>
                    <a:gd name="T8" fmla="*/ 8137 w 8138"/>
                    <a:gd name="T9" fmla="*/ 14304 h 14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38" h="14305">
                      <a:moveTo>
                        <a:pt x="8137" y="14304"/>
                      </a:moveTo>
                      <a:lnTo>
                        <a:pt x="0" y="14304"/>
                      </a:lnTo>
                      <a:lnTo>
                        <a:pt x="0" y="0"/>
                      </a:lnTo>
                      <a:lnTo>
                        <a:pt x="8137" y="0"/>
                      </a:lnTo>
                      <a:lnTo>
                        <a:pt x="8137" y="14304"/>
                      </a:ln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30" name="í$lïḑè"/>
                <p:cNvSpPr/>
                <p:nvPr/>
              </p:nvSpPr>
              <p:spPr bwMode="auto">
                <a:xfrm>
                  <a:off x="3655215" y="1539549"/>
                  <a:ext cx="84772" cy="77065"/>
                </a:xfrm>
                <a:custGeom>
                  <a:avLst/>
                  <a:gdLst>
                    <a:gd name="T0" fmla="*/ 379 w 380"/>
                    <a:gd name="T1" fmla="*/ 197 h 380"/>
                    <a:gd name="T2" fmla="*/ 379 w 380"/>
                    <a:gd name="T3" fmla="*/ 197 h 380"/>
                    <a:gd name="T4" fmla="*/ 183 w 380"/>
                    <a:gd name="T5" fmla="*/ 379 h 380"/>
                    <a:gd name="T6" fmla="*/ 0 w 380"/>
                    <a:gd name="T7" fmla="*/ 197 h 380"/>
                    <a:gd name="T8" fmla="*/ 183 w 380"/>
                    <a:gd name="T9" fmla="*/ 0 h 380"/>
                    <a:gd name="T10" fmla="*/ 379 w 380"/>
                    <a:gd name="T11" fmla="*/ 19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0" h="380">
                      <a:moveTo>
                        <a:pt x="379" y="197"/>
                      </a:moveTo>
                      <a:lnTo>
                        <a:pt x="379" y="197"/>
                      </a:lnTo>
                      <a:cubicBezTo>
                        <a:pt x="379" y="295"/>
                        <a:pt x="295" y="379"/>
                        <a:pt x="183" y="379"/>
                      </a:cubicBezTo>
                      <a:cubicBezTo>
                        <a:pt x="84" y="379"/>
                        <a:pt x="0" y="295"/>
                        <a:pt x="0" y="197"/>
                      </a:cubicBezTo>
                      <a:cubicBezTo>
                        <a:pt x="0" y="84"/>
                        <a:pt x="84" y="0"/>
                        <a:pt x="183" y="0"/>
                      </a:cubicBezTo>
                      <a:cubicBezTo>
                        <a:pt x="295" y="0"/>
                        <a:pt x="379" y="84"/>
                        <a:pt x="379" y="197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</p:grpSp>
          <p:sp>
            <p:nvSpPr>
              <p:cNvPr id="21" name="iṥlíḋê"/>
              <p:cNvSpPr/>
              <p:nvPr/>
            </p:nvSpPr>
            <p:spPr>
              <a:xfrm>
                <a:off x="7368650" y="4444299"/>
                <a:ext cx="835597" cy="1475738"/>
              </a:xfrm>
              <a:prstGeom prst="rect">
                <a:avLst/>
              </a:prstGeom>
              <a:pattFill prst="pct5">
                <a:fgClr>
                  <a:srgbClr val="E4E6EA"/>
                </a:fgClr>
                <a:bgClr>
                  <a:srgbClr val="ADB5B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551" y="2156806"/>
              <a:ext cx="1812581" cy="3173188"/>
            </a:xfrm>
            <a:prstGeom prst="rect">
              <a:avLst/>
            </a:prstGeom>
          </p:spPr>
        </p:pic>
      </p:grpSp>
      <p:sp>
        <p:nvSpPr>
          <p:cNvPr id="61" name="矩形 60"/>
          <p:cNvSpPr/>
          <p:nvPr/>
        </p:nvSpPr>
        <p:spPr>
          <a:xfrm>
            <a:off x="3800362" y="1513085"/>
            <a:ext cx="2295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HelveticaNeue"/>
              </a:rPr>
              <a:t>如未自动跳转浏览器请点击右上侧</a:t>
            </a:r>
            <a:r>
              <a:rPr lang="en-US" altLang="zh-CN" b="1" dirty="0">
                <a:solidFill>
                  <a:srgbClr val="516CFF"/>
                </a:solidFill>
                <a:latin typeface="HelveticaNeue"/>
              </a:rPr>
              <a:t>…</a:t>
            </a:r>
            <a:r>
              <a:rPr lang="zh-CN" altLang="en-US" b="1" dirty="0">
                <a:latin typeface="HelveticaNeue"/>
              </a:rPr>
              <a:t>标志</a:t>
            </a:r>
            <a:endParaRPr lang="en-US" altLang="zh-CN" b="1" dirty="0">
              <a:latin typeface="HelveticaNeue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75372" y="1578116"/>
            <a:ext cx="272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HelveticaNeue"/>
              </a:rPr>
              <a:t>选择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在浏览器打开</a:t>
            </a:r>
            <a:endParaRPr lang="en-US" altLang="zh-CN" b="1" dirty="0">
              <a:solidFill>
                <a:srgbClr val="516CFF"/>
              </a:solidFill>
              <a:latin typeface="HelveticaNeue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180396" y="1466004"/>
            <a:ext cx="2726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HelveticaNeue"/>
              </a:rPr>
              <a:t>点击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下载</a:t>
            </a:r>
            <a:r>
              <a:rPr lang="en-US" altLang="zh-CN" b="1" dirty="0">
                <a:solidFill>
                  <a:srgbClr val="516CFF"/>
                </a:solidFill>
              </a:rPr>
              <a:t>APP</a:t>
            </a:r>
            <a:r>
              <a:rPr lang="zh-CN" altLang="en-US" b="1" dirty="0">
                <a:latin typeface="HelveticaNeue"/>
              </a:rPr>
              <a:t>，</a:t>
            </a:r>
            <a:endParaRPr lang="en-US" altLang="zh-CN" b="1" dirty="0">
              <a:latin typeface="HelveticaNeue"/>
            </a:endParaRPr>
          </a:p>
          <a:p>
            <a:pPr algn="ctr"/>
            <a:r>
              <a:rPr lang="zh-CN" altLang="en-US" b="1" dirty="0">
                <a:latin typeface="HelveticaNeue"/>
              </a:rPr>
              <a:t>并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安装</a:t>
            </a:r>
            <a:endParaRPr lang="en-US" altLang="zh-CN" b="1" dirty="0">
              <a:solidFill>
                <a:srgbClr val="516CFF"/>
              </a:solidFill>
              <a:latin typeface="HelveticaNeue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525864" y="2626703"/>
            <a:ext cx="355273" cy="197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6769499" y="2215976"/>
            <a:ext cx="1958641" cy="3937395"/>
            <a:chOff x="4990306" y="2105338"/>
            <a:chExt cx="1958641" cy="3937395"/>
          </a:xfrm>
        </p:grpSpPr>
        <p:grpSp>
          <p:nvGrpSpPr>
            <p:cNvPr id="66" name="iSlíḍè"/>
            <p:cNvGrpSpPr/>
            <p:nvPr/>
          </p:nvGrpSpPr>
          <p:grpSpPr>
            <a:xfrm>
              <a:off x="4990306" y="2105338"/>
              <a:ext cx="1958641" cy="3937395"/>
              <a:chOff x="7334156" y="4296780"/>
              <a:chExt cx="911736" cy="1832836"/>
            </a:xfrm>
          </p:grpSpPr>
          <p:grpSp>
            <p:nvGrpSpPr>
              <p:cNvPr id="67" name="íṣľïḓè"/>
              <p:cNvGrpSpPr/>
              <p:nvPr/>
            </p:nvGrpSpPr>
            <p:grpSpPr>
              <a:xfrm>
                <a:off x="7334156" y="4296780"/>
                <a:ext cx="911736" cy="1832836"/>
                <a:chOff x="2802395" y="1411406"/>
                <a:chExt cx="1799374" cy="3618461"/>
              </a:xfrm>
            </p:grpSpPr>
            <p:sp>
              <p:nvSpPr>
                <p:cNvPr id="69" name="iṥḻïḑè"/>
                <p:cNvSpPr/>
                <p:nvPr/>
              </p:nvSpPr>
              <p:spPr bwMode="auto">
                <a:xfrm>
                  <a:off x="2802395" y="1856769"/>
                  <a:ext cx="896" cy="799323"/>
                </a:xfrm>
                <a:prstGeom prst="line">
                  <a:avLst/>
                </a:prstGeom>
                <a:noFill/>
                <a:ln w="15120" cap="flat">
                  <a:solidFill>
                    <a:srgbClr val="36090A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0" name="iṥľïḑè"/>
                <p:cNvSpPr/>
                <p:nvPr/>
              </p:nvSpPr>
              <p:spPr bwMode="auto">
                <a:xfrm>
                  <a:off x="4600873" y="1856769"/>
                  <a:ext cx="896" cy="223129"/>
                </a:xfrm>
                <a:prstGeom prst="line">
                  <a:avLst/>
                </a:prstGeom>
                <a:noFill/>
                <a:ln w="15120" cap="flat">
                  <a:solidFill>
                    <a:srgbClr val="36090A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1" name="ïṩlidê"/>
                <p:cNvSpPr/>
                <p:nvPr/>
              </p:nvSpPr>
              <p:spPr bwMode="auto">
                <a:xfrm>
                  <a:off x="2807773" y="1411406"/>
                  <a:ext cx="1793102" cy="3618461"/>
                </a:xfrm>
                <a:custGeom>
                  <a:avLst/>
                  <a:gdLst>
                    <a:gd name="T0" fmla="*/ 0 w 8826"/>
                    <a:gd name="T1" fmla="*/ 787 h 17805"/>
                    <a:gd name="T2" fmla="*/ 0 w 8826"/>
                    <a:gd name="T3" fmla="*/ 787 h 17805"/>
                    <a:gd name="T4" fmla="*/ 14 w 8826"/>
                    <a:gd name="T5" fmla="*/ 16806 h 17805"/>
                    <a:gd name="T6" fmla="*/ 857 w 8826"/>
                    <a:gd name="T7" fmla="*/ 17453 h 17805"/>
                    <a:gd name="T8" fmla="*/ 8277 w 8826"/>
                    <a:gd name="T9" fmla="*/ 17396 h 17805"/>
                    <a:gd name="T10" fmla="*/ 8798 w 8826"/>
                    <a:gd name="T11" fmla="*/ 16708 h 17805"/>
                    <a:gd name="T12" fmla="*/ 8798 w 8826"/>
                    <a:gd name="T13" fmla="*/ 787 h 17805"/>
                    <a:gd name="T14" fmla="*/ 8123 w 8826"/>
                    <a:gd name="T15" fmla="*/ 197 h 17805"/>
                    <a:gd name="T16" fmla="*/ 4567 w 8826"/>
                    <a:gd name="T17" fmla="*/ 0 h 17805"/>
                    <a:gd name="T18" fmla="*/ 478 w 8826"/>
                    <a:gd name="T19" fmla="*/ 253 h 17805"/>
                    <a:gd name="T20" fmla="*/ 0 w 8826"/>
                    <a:gd name="T21" fmla="*/ 787 h 17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26" h="17805">
                      <a:moveTo>
                        <a:pt x="0" y="787"/>
                      </a:moveTo>
                      <a:lnTo>
                        <a:pt x="0" y="787"/>
                      </a:lnTo>
                      <a:cubicBezTo>
                        <a:pt x="14" y="16806"/>
                        <a:pt x="14" y="16806"/>
                        <a:pt x="14" y="16806"/>
                      </a:cubicBezTo>
                      <a:cubicBezTo>
                        <a:pt x="28" y="17186"/>
                        <a:pt x="422" y="17368"/>
                        <a:pt x="857" y="17453"/>
                      </a:cubicBezTo>
                      <a:cubicBezTo>
                        <a:pt x="2206" y="17705"/>
                        <a:pt x="6788" y="17804"/>
                        <a:pt x="8277" y="17396"/>
                      </a:cubicBezTo>
                      <a:cubicBezTo>
                        <a:pt x="8825" y="17242"/>
                        <a:pt x="8798" y="16764"/>
                        <a:pt x="8798" y="16708"/>
                      </a:cubicBezTo>
                      <a:cubicBezTo>
                        <a:pt x="8798" y="16623"/>
                        <a:pt x="8798" y="787"/>
                        <a:pt x="8798" y="787"/>
                      </a:cubicBezTo>
                      <a:cubicBezTo>
                        <a:pt x="8798" y="787"/>
                        <a:pt x="8825" y="338"/>
                        <a:pt x="8123" y="197"/>
                      </a:cubicBezTo>
                      <a:cubicBezTo>
                        <a:pt x="8123" y="197"/>
                        <a:pt x="6943" y="0"/>
                        <a:pt x="4567" y="0"/>
                      </a:cubicBezTo>
                      <a:cubicBezTo>
                        <a:pt x="2235" y="0"/>
                        <a:pt x="1349" y="70"/>
                        <a:pt x="478" y="253"/>
                      </a:cubicBezTo>
                      <a:cubicBezTo>
                        <a:pt x="295" y="281"/>
                        <a:pt x="0" y="520"/>
                        <a:pt x="0" y="787"/>
                      </a:cubicBezTo>
                    </a:path>
                  </a:pathLst>
                </a:custGeom>
                <a:solidFill>
                  <a:srgbClr val="16181C"/>
                </a:solidFill>
                <a:ln w="9525" cap="flat">
                  <a:solidFill>
                    <a:srgbClr val="36090A"/>
                  </a:solidFill>
                  <a:beve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72" name="îSḻîḋé"/>
                <p:cNvSpPr/>
                <p:nvPr/>
              </p:nvSpPr>
              <p:spPr bwMode="auto">
                <a:xfrm>
                  <a:off x="2807771" y="1411406"/>
                  <a:ext cx="1793102" cy="3618461"/>
                </a:xfrm>
                <a:custGeom>
                  <a:avLst/>
                  <a:gdLst>
                    <a:gd name="T0" fmla="*/ 0 w 8826"/>
                    <a:gd name="T1" fmla="*/ 787 h 17805"/>
                    <a:gd name="T2" fmla="*/ 0 w 8826"/>
                    <a:gd name="T3" fmla="*/ 787 h 17805"/>
                    <a:gd name="T4" fmla="*/ 14 w 8826"/>
                    <a:gd name="T5" fmla="*/ 16806 h 17805"/>
                    <a:gd name="T6" fmla="*/ 857 w 8826"/>
                    <a:gd name="T7" fmla="*/ 17453 h 17805"/>
                    <a:gd name="T8" fmla="*/ 8277 w 8826"/>
                    <a:gd name="T9" fmla="*/ 17396 h 17805"/>
                    <a:gd name="T10" fmla="*/ 8798 w 8826"/>
                    <a:gd name="T11" fmla="*/ 16708 h 17805"/>
                    <a:gd name="T12" fmla="*/ 8798 w 8826"/>
                    <a:gd name="T13" fmla="*/ 787 h 17805"/>
                    <a:gd name="T14" fmla="*/ 8123 w 8826"/>
                    <a:gd name="T15" fmla="*/ 197 h 17805"/>
                    <a:gd name="T16" fmla="*/ 4567 w 8826"/>
                    <a:gd name="T17" fmla="*/ 0 h 17805"/>
                    <a:gd name="T18" fmla="*/ 478 w 8826"/>
                    <a:gd name="T19" fmla="*/ 253 h 17805"/>
                    <a:gd name="T20" fmla="*/ 0 w 8826"/>
                    <a:gd name="T21" fmla="*/ 787 h 17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26" h="17805">
                      <a:moveTo>
                        <a:pt x="0" y="787"/>
                      </a:moveTo>
                      <a:lnTo>
                        <a:pt x="0" y="787"/>
                      </a:lnTo>
                      <a:cubicBezTo>
                        <a:pt x="14" y="16806"/>
                        <a:pt x="14" y="16806"/>
                        <a:pt x="14" y="16806"/>
                      </a:cubicBezTo>
                      <a:cubicBezTo>
                        <a:pt x="28" y="17186"/>
                        <a:pt x="422" y="17368"/>
                        <a:pt x="857" y="17453"/>
                      </a:cubicBezTo>
                      <a:cubicBezTo>
                        <a:pt x="2206" y="17705"/>
                        <a:pt x="6788" y="17804"/>
                        <a:pt x="8277" y="17396"/>
                      </a:cubicBezTo>
                      <a:cubicBezTo>
                        <a:pt x="8825" y="17242"/>
                        <a:pt x="8798" y="16764"/>
                        <a:pt x="8798" y="16708"/>
                      </a:cubicBezTo>
                      <a:cubicBezTo>
                        <a:pt x="8798" y="16623"/>
                        <a:pt x="8798" y="787"/>
                        <a:pt x="8798" y="787"/>
                      </a:cubicBezTo>
                      <a:cubicBezTo>
                        <a:pt x="8798" y="787"/>
                        <a:pt x="8825" y="338"/>
                        <a:pt x="8123" y="197"/>
                      </a:cubicBezTo>
                      <a:cubicBezTo>
                        <a:pt x="8123" y="197"/>
                        <a:pt x="6943" y="0"/>
                        <a:pt x="4567" y="0"/>
                      </a:cubicBezTo>
                      <a:cubicBezTo>
                        <a:pt x="2235" y="0"/>
                        <a:pt x="1349" y="70"/>
                        <a:pt x="478" y="253"/>
                      </a:cubicBezTo>
                      <a:cubicBezTo>
                        <a:pt x="295" y="281"/>
                        <a:pt x="0" y="520"/>
                        <a:pt x="0" y="787"/>
                      </a:cubicBezTo>
                    </a:path>
                  </a:pathLst>
                </a:custGeom>
                <a:noFill/>
                <a:ln w="20160" cap="flat">
                  <a:solidFill>
                    <a:schemeClr val="tx1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73" name="îŝlîḍê"/>
                <p:cNvSpPr/>
                <p:nvPr/>
              </p:nvSpPr>
              <p:spPr bwMode="auto">
                <a:xfrm>
                  <a:off x="3073018" y="1562848"/>
                  <a:ext cx="43013" cy="43013"/>
                </a:xfrm>
                <a:custGeom>
                  <a:avLst/>
                  <a:gdLst>
                    <a:gd name="T0" fmla="*/ 211 w 212"/>
                    <a:gd name="T1" fmla="*/ 112 h 212"/>
                    <a:gd name="T2" fmla="*/ 211 w 212"/>
                    <a:gd name="T3" fmla="*/ 112 h 212"/>
                    <a:gd name="T4" fmla="*/ 112 w 212"/>
                    <a:gd name="T5" fmla="*/ 211 h 212"/>
                    <a:gd name="T6" fmla="*/ 0 w 212"/>
                    <a:gd name="T7" fmla="*/ 112 h 212"/>
                    <a:gd name="T8" fmla="*/ 112 w 212"/>
                    <a:gd name="T9" fmla="*/ 0 h 212"/>
                    <a:gd name="T10" fmla="*/ 211 w 212"/>
                    <a:gd name="T11" fmla="*/ 1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2" h="212">
                      <a:moveTo>
                        <a:pt x="211" y="112"/>
                      </a:moveTo>
                      <a:lnTo>
                        <a:pt x="211" y="112"/>
                      </a:lnTo>
                      <a:cubicBezTo>
                        <a:pt x="211" y="169"/>
                        <a:pt x="169" y="211"/>
                        <a:pt x="112" y="211"/>
                      </a:cubicBezTo>
                      <a:cubicBezTo>
                        <a:pt x="56" y="211"/>
                        <a:pt x="0" y="169"/>
                        <a:pt x="0" y="112"/>
                      </a:cubicBezTo>
                      <a:cubicBezTo>
                        <a:pt x="0" y="56"/>
                        <a:pt x="56" y="0"/>
                        <a:pt x="112" y="0"/>
                      </a:cubicBezTo>
                      <a:cubicBezTo>
                        <a:pt x="169" y="0"/>
                        <a:pt x="211" y="56"/>
                        <a:pt x="211" y="112"/>
                      </a:cubicBezTo>
                    </a:path>
                  </a:pathLst>
                </a:custGeom>
                <a:solidFill>
                  <a:srgbClr val="51515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4" name="îšḻíḑê"/>
                <p:cNvSpPr/>
                <p:nvPr/>
              </p:nvSpPr>
              <p:spPr bwMode="auto">
                <a:xfrm>
                  <a:off x="3073018" y="1562848"/>
                  <a:ext cx="43013" cy="45701"/>
                </a:xfrm>
                <a:custGeom>
                  <a:avLst/>
                  <a:gdLst>
                    <a:gd name="T0" fmla="*/ 112 w 212"/>
                    <a:gd name="T1" fmla="*/ 0 h 226"/>
                    <a:gd name="T2" fmla="*/ 112 w 212"/>
                    <a:gd name="T3" fmla="*/ 0 h 226"/>
                    <a:gd name="T4" fmla="*/ 0 w 212"/>
                    <a:gd name="T5" fmla="*/ 112 h 226"/>
                    <a:gd name="T6" fmla="*/ 99 w 212"/>
                    <a:gd name="T7" fmla="*/ 225 h 226"/>
                    <a:gd name="T8" fmla="*/ 112 w 212"/>
                    <a:gd name="T9" fmla="*/ 225 h 226"/>
                    <a:gd name="T10" fmla="*/ 211 w 212"/>
                    <a:gd name="T11" fmla="*/ 112 h 226"/>
                    <a:gd name="T12" fmla="*/ 211 w 212"/>
                    <a:gd name="T13" fmla="*/ 112 h 226"/>
                    <a:gd name="T14" fmla="*/ 211 w 212"/>
                    <a:gd name="T15" fmla="*/ 112 h 226"/>
                    <a:gd name="T16" fmla="*/ 112 w 212"/>
                    <a:gd name="T17" fmla="*/ 211 h 226"/>
                    <a:gd name="T18" fmla="*/ 0 w 212"/>
                    <a:gd name="T19" fmla="*/ 112 h 226"/>
                    <a:gd name="T20" fmla="*/ 112 w 212"/>
                    <a:gd name="T21" fmla="*/ 0 h 226"/>
                    <a:gd name="T22" fmla="*/ 211 w 212"/>
                    <a:gd name="T23" fmla="*/ 112 h 226"/>
                    <a:gd name="T24" fmla="*/ 211 w 212"/>
                    <a:gd name="T25" fmla="*/ 112 h 226"/>
                    <a:gd name="T26" fmla="*/ 211 w 212"/>
                    <a:gd name="T27" fmla="*/ 112 h 226"/>
                    <a:gd name="T28" fmla="*/ 211 w 212"/>
                    <a:gd name="T29" fmla="*/ 112 h 226"/>
                    <a:gd name="T30" fmla="*/ 112 w 212"/>
                    <a:gd name="T31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2" h="226">
                      <a:moveTo>
                        <a:pt x="112" y="0"/>
                      </a:moveTo>
                      <a:lnTo>
                        <a:pt x="112" y="0"/>
                      </a:lnTo>
                      <a:cubicBezTo>
                        <a:pt x="42" y="0"/>
                        <a:pt x="0" y="42"/>
                        <a:pt x="0" y="112"/>
                      </a:cubicBezTo>
                      <a:cubicBezTo>
                        <a:pt x="0" y="169"/>
                        <a:pt x="42" y="211"/>
                        <a:pt x="99" y="225"/>
                      </a:cubicBezTo>
                      <a:cubicBezTo>
                        <a:pt x="112" y="225"/>
                        <a:pt x="112" y="225"/>
                        <a:pt x="112" y="225"/>
                      </a:cubicBezTo>
                      <a:cubicBezTo>
                        <a:pt x="169" y="211"/>
                        <a:pt x="211" y="169"/>
                        <a:pt x="211" y="112"/>
                      </a:cubicBezTo>
                      <a:lnTo>
                        <a:pt x="211" y="112"/>
                      </a:lnTo>
                      <a:lnTo>
                        <a:pt x="211" y="112"/>
                      </a:lnTo>
                      <a:cubicBezTo>
                        <a:pt x="211" y="169"/>
                        <a:pt x="169" y="211"/>
                        <a:pt x="112" y="211"/>
                      </a:cubicBezTo>
                      <a:cubicBezTo>
                        <a:pt x="56" y="211"/>
                        <a:pt x="0" y="169"/>
                        <a:pt x="0" y="112"/>
                      </a:cubicBezTo>
                      <a:cubicBezTo>
                        <a:pt x="0" y="56"/>
                        <a:pt x="56" y="0"/>
                        <a:pt x="112" y="0"/>
                      </a:cubicBezTo>
                      <a:cubicBezTo>
                        <a:pt x="169" y="0"/>
                        <a:pt x="211" y="56"/>
                        <a:pt x="211" y="112"/>
                      </a:cubicBezTo>
                      <a:lnTo>
                        <a:pt x="211" y="112"/>
                      </a:lnTo>
                      <a:lnTo>
                        <a:pt x="211" y="112"/>
                      </a:lnTo>
                      <a:lnTo>
                        <a:pt x="211" y="112"/>
                      </a:lnTo>
                      <a:cubicBezTo>
                        <a:pt x="211" y="42"/>
                        <a:pt x="169" y="0"/>
                        <a:pt x="112" y="0"/>
                      </a:cubicBezTo>
                    </a:path>
                  </a:pathLst>
                </a:custGeom>
                <a:solidFill>
                  <a:srgbClr val="101112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5" name="ïṣlîďè"/>
                <p:cNvSpPr/>
                <p:nvPr/>
              </p:nvSpPr>
              <p:spPr bwMode="auto">
                <a:xfrm>
                  <a:off x="3073018" y="1562848"/>
                  <a:ext cx="43013" cy="43013"/>
                </a:xfrm>
                <a:custGeom>
                  <a:avLst/>
                  <a:gdLst>
                    <a:gd name="T0" fmla="*/ 112 w 212"/>
                    <a:gd name="T1" fmla="*/ 0 h 212"/>
                    <a:gd name="T2" fmla="*/ 112 w 212"/>
                    <a:gd name="T3" fmla="*/ 0 h 212"/>
                    <a:gd name="T4" fmla="*/ 0 w 212"/>
                    <a:gd name="T5" fmla="*/ 112 h 212"/>
                    <a:gd name="T6" fmla="*/ 112 w 212"/>
                    <a:gd name="T7" fmla="*/ 211 h 212"/>
                    <a:gd name="T8" fmla="*/ 211 w 212"/>
                    <a:gd name="T9" fmla="*/ 112 h 212"/>
                    <a:gd name="T10" fmla="*/ 211 w 212"/>
                    <a:gd name="T11" fmla="*/ 112 h 212"/>
                    <a:gd name="T12" fmla="*/ 197 w 212"/>
                    <a:gd name="T13" fmla="*/ 112 h 212"/>
                    <a:gd name="T14" fmla="*/ 169 w 212"/>
                    <a:gd name="T15" fmla="*/ 169 h 212"/>
                    <a:gd name="T16" fmla="*/ 112 w 212"/>
                    <a:gd name="T17" fmla="*/ 197 h 212"/>
                    <a:gd name="T18" fmla="*/ 42 w 212"/>
                    <a:gd name="T19" fmla="*/ 169 h 212"/>
                    <a:gd name="T20" fmla="*/ 14 w 212"/>
                    <a:gd name="T21" fmla="*/ 112 h 212"/>
                    <a:gd name="T22" fmla="*/ 42 w 212"/>
                    <a:gd name="T23" fmla="*/ 42 h 212"/>
                    <a:gd name="T24" fmla="*/ 112 w 212"/>
                    <a:gd name="T25" fmla="*/ 14 h 212"/>
                    <a:gd name="T26" fmla="*/ 169 w 212"/>
                    <a:gd name="T27" fmla="*/ 42 h 212"/>
                    <a:gd name="T28" fmla="*/ 197 w 212"/>
                    <a:gd name="T29" fmla="*/ 112 h 212"/>
                    <a:gd name="T30" fmla="*/ 211 w 212"/>
                    <a:gd name="T31" fmla="*/ 112 h 212"/>
                    <a:gd name="T32" fmla="*/ 112 w 212"/>
                    <a:gd name="T33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2" h="212">
                      <a:moveTo>
                        <a:pt x="112" y="0"/>
                      </a:moveTo>
                      <a:lnTo>
                        <a:pt x="112" y="0"/>
                      </a:lnTo>
                      <a:cubicBezTo>
                        <a:pt x="56" y="0"/>
                        <a:pt x="0" y="56"/>
                        <a:pt x="0" y="112"/>
                      </a:cubicBezTo>
                      <a:cubicBezTo>
                        <a:pt x="0" y="169"/>
                        <a:pt x="56" y="211"/>
                        <a:pt x="112" y="211"/>
                      </a:cubicBezTo>
                      <a:cubicBezTo>
                        <a:pt x="169" y="211"/>
                        <a:pt x="211" y="169"/>
                        <a:pt x="211" y="112"/>
                      </a:cubicBezTo>
                      <a:lnTo>
                        <a:pt x="211" y="112"/>
                      </a:lnTo>
                      <a:cubicBezTo>
                        <a:pt x="197" y="112"/>
                        <a:pt x="197" y="112"/>
                        <a:pt x="197" y="112"/>
                      </a:cubicBezTo>
                      <a:cubicBezTo>
                        <a:pt x="197" y="126"/>
                        <a:pt x="183" y="155"/>
                        <a:pt x="169" y="169"/>
                      </a:cubicBezTo>
                      <a:cubicBezTo>
                        <a:pt x="155" y="183"/>
                        <a:pt x="127" y="197"/>
                        <a:pt x="112" y="197"/>
                      </a:cubicBezTo>
                      <a:cubicBezTo>
                        <a:pt x="85" y="197"/>
                        <a:pt x="56" y="183"/>
                        <a:pt x="42" y="169"/>
                      </a:cubicBezTo>
                      <a:cubicBezTo>
                        <a:pt x="28" y="155"/>
                        <a:pt x="14" y="126"/>
                        <a:pt x="14" y="112"/>
                      </a:cubicBezTo>
                      <a:cubicBezTo>
                        <a:pt x="14" y="85"/>
                        <a:pt x="28" y="56"/>
                        <a:pt x="42" y="42"/>
                      </a:cubicBezTo>
                      <a:cubicBezTo>
                        <a:pt x="56" y="28"/>
                        <a:pt x="85" y="14"/>
                        <a:pt x="112" y="14"/>
                      </a:cubicBezTo>
                      <a:cubicBezTo>
                        <a:pt x="127" y="14"/>
                        <a:pt x="155" y="28"/>
                        <a:pt x="169" y="42"/>
                      </a:cubicBezTo>
                      <a:cubicBezTo>
                        <a:pt x="183" y="56"/>
                        <a:pt x="197" y="85"/>
                        <a:pt x="197" y="112"/>
                      </a:cubicBezTo>
                      <a:cubicBezTo>
                        <a:pt x="211" y="112"/>
                        <a:pt x="211" y="112"/>
                        <a:pt x="211" y="112"/>
                      </a:cubicBezTo>
                      <a:cubicBezTo>
                        <a:pt x="211" y="56"/>
                        <a:pt x="169" y="0"/>
                        <a:pt x="112" y="0"/>
                      </a:cubicBezTo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76" name="ïsliḑé"/>
                <p:cNvSpPr/>
                <p:nvPr/>
              </p:nvSpPr>
              <p:spPr bwMode="auto">
                <a:xfrm>
                  <a:off x="2867811" y="1699951"/>
                  <a:ext cx="1653309" cy="2906956"/>
                </a:xfrm>
                <a:custGeom>
                  <a:avLst/>
                  <a:gdLst>
                    <a:gd name="T0" fmla="*/ 8137 w 8138"/>
                    <a:gd name="T1" fmla="*/ 14304 h 14305"/>
                    <a:gd name="T2" fmla="*/ 0 w 8138"/>
                    <a:gd name="T3" fmla="*/ 14304 h 14305"/>
                    <a:gd name="T4" fmla="*/ 0 w 8138"/>
                    <a:gd name="T5" fmla="*/ 0 h 14305"/>
                    <a:gd name="T6" fmla="*/ 8137 w 8138"/>
                    <a:gd name="T7" fmla="*/ 0 h 14305"/>
                    <a:gd name="T8" fmla="*/ 8137 w 8138"/>
                    <a:gd name="T9" fmla="*/ 14304 h 14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38" h="14305">
                      <a:moveTo>
                        <a:pt x="8137" y="14304"/>
                      </a:moveTo>
                      <a:lnTo>
                        <a:pt x="0" y="14304"/>
                      </a:lnTo>
                      <a:lnTo>
                        <a:pt x="0" y="0"/>
                      </a:lnTo>
                      <a:lnTo>
                        <a:pt x="8137" y="0"/>
                      </a:lnTo>
                      <a:lnTo>
                        <a:pt x="8137" y="14304"/>
                      </a:ln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77" name="í$lïḑè"/>
                <p:cNvSpPr/>
                <p:nvPr/>
              </p:nvSpPr>
              <p:spPr bwMode="auto">
                <a:xfrm>
                  <a:off x="3655215" y="1539549"/>
                  <a:ext cx="84772" cy="77065"/>
                </a:xfrm>
                <a:custGeom>
                  <a:avLst/>
                  <a:gdLst>
                    <a:gd name="T0" fmla="*/ 379 w 380"/>
                    <a:gd name="T1" fmla="*/ 197 h 380"/>
                    <a:gd name="T2" fmla="*/ 379 w 380"/>
                    <a:gd name="T3" fmla="*/ 197 h 380"/>
                    <a:gd name="T4" fmla="*/ 183 w 380"/>
                    <a:gd name="T5" fmla="*/ 379 h 380"/>
                    <a:gd name="T6" fmla="*/ 0 w 380"/>
                    <a:gd name="T7" fmla="*/ 197 h 380"/>
                    <a:gd name="T8" fmla="*/ 183 w 380"/>
                    <a:gd name="T9" fmla="*/ 0 h 380"/>
                    <a:gd name="T10" fmla="*/ 379 w 380"/>
                    <a:gd name="T11" fmla="*/ 19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0" h="380">
                      <a:moveTo>
                        <a:pt x="379" y="197"/>
                      </a:moveTo>
                      <a:lnTo>
                        <a:pt x="379" y="197"/>
                      </a:lnTo>
                      <a:cubicBezTo>
                        <a:pt x="379" y="295"/>
                        <a:pt x="295" y="379"/>
                        <a:pt x="183" y="379"/>
                      </a:cubicBezTo>
                      <a:cubicBezTo>
                        <a:pt x="84" y="379"/>
                        <a:pt x="0" y="295"/>
                        <a:pt x="0" y="197"/>
                      </a:cubicBezTo>
                      <a:cubicBezTo>
                        <a:pt x="0" y="84"/>
                        <a:pt x="84" y="0"/>
                        <a:pt x="183" y="0"/>
                      </a:cubicBezTo>
                      <a:cubicBezTo>
                        <a:pt x="295" y="0"/>
                        <a:pt x="379" y="84"/>
                        <a:pt x="379" y="197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</p:grpSp>
          <p:sp>
            <p:nvSpPr>
              <p:cNvPr id="68" name="iṥlíḋê"/>
              <p:cNvSpPr/>
              <p:nvPr/>
            </p:nvSpPr>
            <p:spPr>
              <a:xfrm>
                <a:off x="7368650" y="4444299"/>
                <a:ext cx="835597" cy="1475738"/>
              </a:xfrm>
              <a:prstGeom prst="rect">
                <a:avLst/>
              </a:prstGeom>
              <a:pattFill prst="pct5">
                <a:fgClr>
                  <a:srgbClr val="E4E6EA"/>
                </a:fgClr>
                <a:bgClr>
                  <a:srgbClr val="ADB5B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509" y="2414398"/>
              <a:ext cx="1795759" cy="3178105"/>
            </a:xfrm>
            <a:prstGeom prst="rect">
              <a:avLst/>
            </a:prstGeom>
          </p:spPr>
        </p:pic>
      </p:grpSp>
      <p:sp>
        <p:nvSpPr>
          <p:cNvPr id="79" name="矩形 78"/>
          <p:cNvSpPr/>
          <p:nvPr/>
        </p:nvSpPr>
        <p:spPr>
          <a:xfrm>
            <a:off x="7883723" y="4364171"/>
            <a:ext cx="355273" cy="415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7" y="2525036"/>
            <a:ext cx="2591189" cy="25911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3977152" y="2215976"/>
            <a:ext cx="1958641" cy="3937395"/>
            <a:chOff x="3977152" y="2215976"/>
            <a:chExt cx="1958641" cy="3937395"/>
          </a:xfrm>
        </p:grpSpPr>
        <p:grpSp>
          <p:nvGrpSpPr>
            <p:cNvPr id="59" name="组合 58"/>
            <p:cNvGrpSpPr/>
            <p:nvPr/>
          </p:nvGrpSpPr>
          <p:grpSpPr>
            <a:xfrm>
              <a:off x="3977152" y="2215976"/>
              <a:ext cx="1958641" cy="3937395"/>
              <a:chOff x="5113581" y="1789458"/>
              <a:chExt cx="1958641" cy="3937395"/>
            </a:xfrm>
          </p:grpSpPr>
          <p:grpSp>
            <p:nvGrpSpPr>
              <p:cNvPr id="32" name="iSlíḍè"/>
              <p:cNvGrpSpPr/>
              <p:nvPr/>
            </p:nvGrpSpPr>
            <p:grpSpPr>
              <a:xfrm>
                <a:off x="5113581" y="1789458"/>
                <a:ext cx="1958641" cy="3937395"/>
                <a:chOff x="7334156" y="4296780"/>
                <a:chExt cx="911736" cy="1832836"/>
              </a:xfrm>
            </p:grpSpPr>
            <p:grpSp>
              <p:nvGrpSpPr>
                <p:cNvPr id="33" name="íṣľïḓè"/>
                <p:cNvGrpSpPr/>
                <p:nvPr/>
              </p:nvGrpSpPr>
              <p:grpSpPr>
                <a:xfrm>
                  <a:off x="7334156" y="4296780"/>
                  <a:ext cx="911736" cy="1832836"/>
                  <a:chOff x="2802395" y="1411406"/>
                  <a:chExt cx="1799374" cy="3618461"/>
                </a:xfrm>
              </p:grpSpPr>
              <p:sp>
                <p:nvSpPr>
                  <p:cNvPr id="35" name="iṥḻïḑè"/>
                  <p:cNvSpPr/>
                  <p:nvPr/>
                </p:nvSpPr>
                <p:spPr bwMode="auto">
                  <a:xfrm>
                    <a:off x="2802395" y="1856769"/>
                    <a:ext cx="896" cy="799323"/>
                  </a:xfrm>
                  <a:prstGeom prst="line">
                    <a:avLst/>
                  </a:prstGeom>
                  <a:noFill/>
                  <a:ln w="15120" cap="flat">
                    <a:solidFill>
                      <a:srgbClr val="36090A"/>
                    </a:solidFill>
                    <a:round/>
                  </a:ln>
                  <a:effectLst/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36" name="iṥľïḑè"/>
                  <p:cNvSpPr/>
                  <p:nvPr/>
                </p:nvSpPr>
                <p:spPr bwMode="auto">
                  <a:xfrm>
                    <a:off x="4600873" y="1856769"/>
                    <a:ext cx="896" cy="223129"/>
                  </a:xfrm>
                  <a:prstGeom prst="line">
                    <a:avLst/>
                  </a:prstGeom>
                  <a:noFill/>
                  <a:ln w="15120" cap="flat">
                    <a:solidFill>
                      <a:srgbClr val="36090A"/>
                    </a:solidFill>
                    <a:round/>
                  </a:ln>
                  <a:effectLst/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37" name="ïṩlidê"/>
                  <p:cNvSpPr/>
                  <p:nvPr/>
                </p:nvSpPr>
                <p:spPr bwMode="auto">
                  <a:xfrm>
                    <a:off x="2807773" y="1411406"/>
                    <a:ext cx="1793102" cy="3618461"/>
                  </a:xfrm>
                  <a:custGeom>
                    <a:avLst/>
                    <a:gdLst>
                      <a:gd name="T0" fmla="*/ 0 w 8826"/>
                      <a:gd name="T1" fmla="*/ 787 h 17805"/>
                      <a:gd name="T2" fmla="*/ 0 w 8826"/>
                      <a:gd name="T3" fmla="*/ 787 h 17805"/>
                      <a:gd name="T4" fmla="*/ 14 w 8826"/>
                      <a:gd name="T5" fmla="*/ 16806 h 17805"/>
                      <a:gd name="T6" fmla="*/ 857 w 8826"/>
                      <a:gd name="T7" fmla="*/ 17453 h 17805"/>
                      <a:gd name="T8" fmla="*/ 8277 w 8826"/>
                      <a:gd name="T9" fmla="*/ 17396 h 17805"/>
                      <a:gd name="T10" fmla="*/ 8798 w 8826"/>
                      <a:gd name="T11" fmla="*/ 16708 h 17805"/>
                      <a:gd name="T12" fmla="*/ 8798 w 8826"/>
                      <a:gd name="T13" fmla="*/ 787 h 17805"/>
                      <a:gd name="T14" fmla="*/ 8123 w 8826"/>
                      <a:gd name="T15" fmla="*/ 197 h 17805"/>
                      <a:gd name="T16" fmla="*/ 4567 w 8826"/>
                      <a:gd name="T17" fmla="*/ 0 h 17805"/>
                      <a:gd name="T18" fmla="*/ 478 w 8826"/>
                      <a:gd name="T19" fmla="*/ 253 h 17805"/>
                      <a:gd name="T20" fmla="*/ 0 w 8826"/>
                      <a:gd name="T21" fmla="*/ 787 h 178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826" h="17805">
                        <a:moveTo>
                          <a:pt x="0" y="787"/>
                        </a:moveTo>
                        <a:lnTo>
                          <a:pt x="0" y="787"/>
                        </a:lnTo>
                        <a:cubicBezTo>
                          <a:pt x="14" y="16806"/>
                          <a:pt x="14" y="16806"/>
                          <a:pt x="14" y="16806"/>
                        </a:cubicBezTo>
                        <a:cubicBezTo>
                          <a:pt x="28" y="17186"/>
                          <a:pt x="422" y="17368"/>
                          <a:pt x="857" y="17453"/>
                        </a:cubicBezTo>
                        <a:cubicBezTo>
                          <a:pt x="2206" y="17705"/>
                          <a:pt x="6788" y="17804"/>
                          <a:pt x="8277" y="17396"/>
                        </a:cubicBezTo>
                        <a:cubicBezTo>
                          <a:pt x="8825" y="17242"/>
                          <a:pt x="8798" y="16764"/>
                          <a:pt x="8798" y="16708"/>
                        </a:cubicBezTo>
                        <a:cubicBezTo>
                          <a:pt x="8798" y="16623"/>
                          <a:pt x="8798" y="787"/>
                          <a:pt x="8798" y="787"/>
                        </a:cubicBezTo>
                        <a:cubicBezTo>
                          <a:pt x="8798" y="787"/>
                          <a:pt x="8825" y="338"/>
                          <a:pt x="8123" y="197"/>
                        </a:cubicBezTo>
                        <a:cubicBezTo>
                          <a:pt x="8123" y="197"/>
                          <a:pt x="6943" y="0"/>
                          <a:pt x="4567" y="0"/>
                        </a:cubicBezTo>
                        <a:cubicBezTo>
                          <a:pt x="2235" y="0"/>
                          <a:pt x="1349" y="70"/>
                          <a:pt x="478" y="253"/>
                        </a:cubicBezTo>
                        <a:cubicBezTo>
                          <a:pt x="295" y="281"/>
                          <a:pt x="0" y="520"/>
                          <a:pt x="0" y="787"/>
                        </a:cubicBezTo>
                      </a:path>
                    </a:pathLst>
                  </a:custGeom>
                  <a:solidFill>
                    <a:srgbClr val="16181C"/>
                  </a:solidFill>
                  <a:ln w="9525" cap="flat">
                    <a:solidFill>
                      <a:srgbClr val="36090A"/>
                    </a:solidFill>
                    <a:bevel/>
                  </a:ln>
                  <a:effectLst/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38" name="îSḻîḋé"/>
                  <p:cNvSpPr/>
                  <p:nvPr/>
                </p:nvSpPr>
                <p:spPr bwMode="auto">
                  <a:xfrm>
                    <a:off x="2807771" y="1411406"/>
                    <a:ext cx="1793102" cy="3618461"/>
                  </a:xfrm>
                  <a:custGeom>
                    <a:avLst/>
                    <a:gdLst>
                      <a:gd name="T0" fmla="*/ 0 w 8826"/>
                      <a:gd name="T1" fmla="*/ 787 h 17805"/>
                      <a:gd name="T2" fmla="*/ 0 w 8826"/>
                      <a:gd name="T3" fmla="*/ 787 h 17805"/>
                      <a:gd name="T4" fmla="*/ 14 w 8826"/>
                      <a:gd name="T5" fmla="*/ 16806 h 17805"/>
                      <a:gd name="T6" fmla="*/ 857 w 8826"/>
                      <a:gd name="T7" fmla="*/ 17453 h 17805"/>
                      <a:gd name="T8" fmla="*/ 8277 w 8826"/>
                      <a:gd name="T9" fmla="*/ 17396 h 17805"/>
                      <a:gd name="T10" fmla="*/ 8798 w 8826"/>
                      <a:gd name="T11" fmla="*/ 16708 h 17805"/>
                      <a:gd name="T12" fmla="*/ 8798 w 8826"/>
                      <a:gd name="T13" fmla="*/ 787 h 17805"/>
                      <a:gd name="T14" fmla="*/ 8123 w 8826"/>
                      <a:gd name="T15" fmla="*/ 197 h 17805"/>
                      <a:gd name="T16" fmla="*/ 4567 w 8826"/>
                      <a:gd name="T17" fmla="*/ 0 h 17805"/>
                      <a:gd name="T18" fmla="*/ 478 w 8826"/>
                      <a:gd name="T19" fmla="*/ 253 h 17805"/>
                      <a:gd name="T20" fmla="*/ 0 w 8826"/>
                      <a:gd name="T21" fmla="*/ 787 h 178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826" h="17805">
                        <a:moveTo>
                          <a:pt x="0" y="787"/>
                        </a:moveTo>
                        <a:lnTo>
                          <a:pt x="0" y="787"/>
                        </a:lnTo>
                        <a:cubicBezTo>
                          <a:pt x="14" y="16806"/>
                          <a:pt x="14" y="16806"/>
                          <a:pt x="14" y="16806"/>
                        </a:cubicBezTo>
                        <a:cubicBezTo>
                          <a:pt x="28" y="17186"/>
                          <a:pt x="422" y="17368"/>
                          <a:pt x="857" y="17453"/>
                        </a:cubicBezTo>
                        <a:cubicBezTo>
                          <a:pt x="2206" y="17705"/>
                          <a:pt x="6788" y="17804"/>
                          <a:pt x="8277" y="17396"/>
                        </a:cubicBezTo>
                        <a:cubicBezTo>
                          <a:pt x="8825" y="17242"/>
                          <a:pt x="8798" y="16764"/>
                          <a:pt x="8798" y="16708"/>
                        </a:cubicBezTo>
                        <a:cubicBezTo>
                          <a:pt x="8798" y="16623"/>
                          <a:pt x="8798" y="787"/>
                          <a:pt x="8798" y="787"/>
                        </a:cubicBezTo>
                        <a:cubicBezTo>
                          <a:pt x="8798" y="787"/>
                          <a:pt x="8825" y="338"/>
                          <a:pt x="8123" y="197"/>
                        </a:cubicBezTo>
                        <a:cubicBezTo>
                          <a:pt x="8123" y="197"/>
                          <a:pt x="6943" y="0"/>
                          <a:pt x="4567" y="0"/>
                        </a:cubicBezTo>
                        <a:cubicBezTo>
                          <a:pt x="2235" y="0"/>
                          <a:pt x="1349" y="70"/>
                          <a:pt x="478" y="253"/>
                        </a:cubicBezTo>
                        <a:cubicBezTo>
                          <a:pt x="295" y="281"/>
                          <a:pt x="0" y="520"/>
                          <a:pt x="0" y="787"/>
                        </a:cubicBezTo>
                      </a:path>
                    </a:pathLst>
                  </a:custGeom>
                  <a:noFill/>
                  <a:ln w="20160" cap="flat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39" name="îŝlîḍê"/>
                  <p:cNvSpPr/>
                  <p:nvPr/>
                </p:nvSpPr>
                <p:spPr bwMode="auto">
                  <a:xfrm>
                    <a:off x="3073018" y="1562848"/>
                    <a:ext cx="43013" cy="43013"/>
                  </a:xfrm>
                  <a:custGeom>
                    <a:avLst/>
                    <a:gdLst>
                      <a:gd name="T0" fmla="*/ 211 w 212"/>
                      <a:gd name="T1" fmla="*/ 112 h 212"/>
                      <a:gd name="T2" fmla="*/ 211 w 212"/>
                      <a:gd name="T3" fmla="*/ 112 h 212"/>
                      <a:gd name="T4" fmla="*/ 112 w 212"/>
                      <a:gd name="T5" fmla="*/ 211 h 212"/>
                      <a:gd name="T6" fmla="*/ 0 w 212"/>
                      <a:gd name="T7" fmla="*/ 112 h 212"/>
                      <a:gd name="T8" fmla="*/ 112 w 212"/>
                      <a:gd name="T9" fmla="*/ 0 h 212"/>
                      <a:gd name="T10" fmla="*/ 211 w 212"/>
                      <a:gd name="T11" fmla="*/ 112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2" h="212">
                        <a:moveTo>
                          <a:pt x="211" y="112"/>
                        </a:moveTo>
                        <a:lnTo>
                          <a:pt x="211" y="112"/>
                        </a:lnTo>
                        <a:cubicBezTo>
                          <a:pt x="211" y="169"/>
                          <a:pt x="169" y="211"/>
                          <a:pt x="112" y="211"/>
                        </a:cubicBezTo>
                        <a:cubicBezTo>
                          <a:pt x="56" y="211"/>
                          <a:pt x="0" y="169"/>
                          <a:pt x="0" y="112"/>
                        </a:cubicBezTo>
                        <a:cubicBezTo>
                          <a:pt x="0" y="56"/>
                          <a:pt x="56" y="0"/>
                          <a:pt x="112" y="0"/>
                        </a:cubicBezTo>
                        <a:cubicBezTo>
                          <a:pt x="169" y="0"/>
                          <a:pt x="211" y="56"/>
                          <a:pt x="211" y="112"/>
                        </a:cubicBezTo>
                      </a:path>
                    </a:pathLst>
                  </a:custGeom>
                  <a:solidFill>
                    <a:srgbClr val="515151"/>
                  </a:solidFill>
                  <a:ln>
                    <a:noFill/>
                  </a:ln>
                  <a:effectLst/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40" name="îšḻíḑê"/>
                  <p:cNvSpPr/>
                  <p:nvPr/>
                </p:nvSpPr>
                <p:spPr bwMode="auto">
                  <a:xfrm>
                    <a:off x="3073018" y="1562848"/>
                    <a:ext cx="43013" cy="45701"/>
                  </a:xfrm>
                  <a:custGeom>
                    <a:avLst/>
                    <a:gdLst>
                      <a:gd name="T0" fmla="*/ 112 w 212"/>
                      <a:gd name="T1" fmla="*/ 0 h 226"/>
                      <a:gd name="T2" fmla="*/ 112 w 212"/>
                      <a:gd name="T3" fmla="*/ 0 h 226"/>
                      <a:gd name="T4" fmla="*/ 0 w 212"/>
                      <a:gd name="T5" fmla="*/ 112 h 226"/>
                      <a:gd name="T6" fmla="*/ 99 w 212"/>
                      <a:gd name="T7" fmla="*/ 225 h 226"/>
                      <a:gd name="T8" fmla="*/ 112 w 212"/>
                      <a:gd name="T9" fmla="*/ 225 h 226"/>
                      <a:gd name="T10" fmla="*/ 211 w 212"/>
                      <a:gd name="T11" fmla="*/ 112 h 226"/>
                      <a:gd name="T12" fmla="*/ 211 w 212"/>
                      <a:gd name="T13" fmla="*/ 112 h 226"/>
                      <a:gd name="T14" fmla="*/ 211 w 212"/>
                      <a:gd name="T15" fmla="*/ 112 h 226"/>
                      <a:gd name="T16" fmla="*/ 112 w 212"/>
                      <a:gd name="T17" fmla="*/ 211 h 226"/>
                      <a:gd name="T18" fmla="*/ 0 w 212"/>
                      <a:gd name="T19" fmla="*/ 112 h 226"/>
                      <a:gd name="T20" fmla="*/ 112 w 212"/>
                      <a:gd name="T21" fmla="*/ 0 h 226"/>
                      <a:gd name="T22" fmla="*/ 211 w 212"/>
                      <a:gd name="T23" fmla="*/ 112 h 226"/>
                      <a:gd name="T24" fmla="*/ 211 w 212"/>
                      <a:gd name="T25" fmla="*/ 112 h 226"/>
                      <a:gd name="T26" fmla="*/ 211 w 212"/>
                      <a:gd name="T27" fmla="*/ 112 h 226"/>
                      <a:gd name="T28" fmla="*/ 211 w 212"/>
                      <a:gd name="T29" fmla="*/ 112 h 226"/>
                      <a:gd name="T30" fmla="*/ 112 w 212"/>
                      <a:gd name="T31" fmla="*/ 0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2" h="226">
                        <a:moveTo>
                          <a:pt x="112" y="0"/>
                        </a:moveTo>
                        <a:lnTo>
                          <a:pt x="112" y="0"/>
                        </a:lnTo>
                        <a:cubicBezTo>
                          <a:pt x="42" y="0"/>
                          <a:pt x="0" y="42"/>
                          <a:pt x="0" y="112"/>
                        </a:cubicBezTo>
                        <a:cubicBezTo>
                          <a:pt x="0" y="169"/>
                          <a:pt x="42" y="211"/>
                          <a:pt x="99" y="225"/>
                        </a:cubicBezTo>
                        <a:cubicBezTo>
                          <a:pt x="112" y="225"/>
                          <a:pt x="112" y="225"/>
                          <a:pt x="112" y="225"/>
                        </a:cubicBezTo>
                        <a:cubicBezTo>
                          <a:pt x="169" y="211"/>
                          <a:pt x="211" y="169"/>
                          <a:pt x="211" y="112"/>
                        </a:cubicBezTo>
                        <a:lnTo>
                          <a:pt x="211" y="112"/>
                        </a:lnTo>
                        <a:lnTo>
                          <a:pt x="211" y="112"/>
                        </a:lnTo>
                        <a:cubicBezTo>
                          <a:pt x="211" y="169"/>
                          <a:pt x="169" y="211"/>
                          <a:pt x="112" y="211"/>
                        </a:cubicBezTo>
                        <a:cubicBezTo>
                          <a:pt x="56" y="211"/>
                          <a:pt x="0" y="169"/>
                          <a:pt x="0" y="112"/>
                        </a:cubicBezTo>
                        <a:cubicBezTo>
                          <a:pt x="0" y="56"/>
                          <a:pt x="56" y="0"/>
                          <a:pt x="112" y="0"/>
                        </a:cubicBezTo>
                        <a:cubicBezTo>
                          <a:pt x="169" y="0"/>
                          <a:pt x="211" y="56"/>
                          <a:pt x="211" y="112"/>
                        </a:cubicBezTo>
                        <a:lnTo>
                          <a:pt x="211" y="112"/>
                        </a:lnTo>
                        <a:lnTo>
                          <a:pt x="211" y="112"/>
                        </a:lnTo>
                        <a:lnTo>
                          <a:pt x="211" y="112"/>
                        </a:lnTo>
                        <a:cubicBezTo>
                          <a:pt x="211" y="42"/>
                          <a:pt x="169" y="0"/>
                          <a:pt x="112" y="0"/>
                        </a:cubicBezTo>
                      </a:path>
                    </a:pathLst>
                  </a:custGeom>
                  <a:solidFill>
                    <a:srgbClr val="101112"/>
                  </a:solidFill>
                  <a:ln>
                    <a:noFill/>
                  </a:ln>
                  <a:effectLst/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41" name="ïṣlîďè"/>
                  <p:cNvSpPr/>
                  <p:nvPr/>
                </p:nvSpPr>
                <p:spPr bwMode="auto">
                  <a:xfrm>
                    <a:off x="3073018" y="1562848"/>
                    <a:ext cx="43013" cy="43013"/>
                  </a:xfrm>
                  <a:custGeom>
                    <a:avLst/>
                    <a:gdLst>
                      <a:gd name="T0" fmla="*/ 112 w 212"/>
                      <a:gd name="T1" fmla="*/ 0 h 212"/>
                      <a:gd name="T2" fmla="*/ 112 w 212"/>
                      <a:gd name="T3" fmla="*/ 0 h 212"/>
                      <a:gd name="T4" fmla="*/ 0 w 212"/>
                      <a:gd name="T5" fmla="*/ 112 h 212"/>
                      <a:gd name="T6" fmla="*/ 112 w 212"/>
                      <a:gd name="T7" fmla="*/ 211 h 212"/>
                      <a:gd name="T8" fmla="*/ 211 w 212"/>
                      <a:gd name="T9" fmla="*/ 112 h 212"/>
                      <a:gd name="T10" fmla="*/ 211 w 212"/>
                      <a:gd name="T11" fmla="*/ 112 h 212"/>
                      <a:gd name="T12" fmla="*/ 197 w 212"/>
                      <a:gd name="T13" fmla="*/ 112 h 212"/>
                      <a:gd name="T14" fmla="*/ 169 w 212"/>
                      <a:gd name="T15" fmla="*/ 169 h 212"/>
                      <a:gd name="T16" fmla="*/ 112 w 212"/>
                      <a:gd name="T17" fmla="*/ 197 h 212"/>
                      <a:gd name="T18" fmla="*/ 42 w 212"/>
                      <a:gd name="T19" fmla="*/ 169 h 212"/>
                      <a:gd name="T20" fmla="*/ 14 w 212"/>
                      <a:gd name="T21" fmla="*/ 112 h 212"/>
                      <a:gd name="T22" fmla="*/ 42 w 212"/>
                      <a:gd name="T23" fmla="*/ 42 h 212"/>
                      <a:gd name="T24" fmla="*/ 112 w 212"/>
                      <a:gd name="T25" fmla="*/ 14 h 212"/>
                      <a:gd name="T26" fmla="*/ 169 w 212"/>
                      <a:gd name="T27" fmla="*/ 42 h 212"/>
                      <a:gd name="T28" fmla="*/ 197 w 212"/>
                      <a:gd name="T29" fmla="*/ 112 h 212"/>
                      <a:gd name="T30" fmla="*/ 211 w 212"/>
                      <a:gd name="T31" fmla="*/ 112 h 212"/>
                      <a:gd name="T32" fmla="*/ 112 w 212"/>
                      <a:gd name="T33" fmla="*/ 0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2" h="212">
                        <a:moveTo>
                          <a:pt x="112" y="0"/>
                        </a:moveTo>
                        <a:lnTo>
                          <a:pt x="112" y="0"/>
                        </a:lnTo>
                        <a:cubicBezTo>
                          <a:pt x="56" y="0"/>
                          <a:pt x="0" y="56"/>
                          <a:pt x="0" y="112"/>
                        </a:cubicBezTo>
                        <a:cubicBezTo>
                          <a:pt x="0" y="169"/>
                          <a:pt x="56" y="211"/>
                          <a:pt x="112" y="211"/>
                        </a:cubicBezTo>
                        <a:cubicBezTo>
                          <a:pt x="169" y="211"/>
                          <a:pt x="211" y="169"/>
                          <a:pt x="211" y="112"/>
                        </a:cubicBezTo>
                        <a:lnTo>
                          <a:pt x="211" y="112"/>
                        </a:lnTo>
                        <a:cubicBezTo>
                          <a:pt x="197" y="112"/>
                          <a:pt x="197" y="112"/>
                          <a:pt x="197" y="112"/>
                        </a:cubicBezTo>
                        <a:cubicBezTo>
                          <a:pt x="197" y="126"/>
                          <a:pt x="183" y="155"/>
                          <a:pt x="169" y="169"/>
                        </a:cubicBezTo>
                        <a:cubicBezTo>
                          <a:pt x="155" y="183"/>
                          <a:pt x="127" y="197"/>
                          <a:pt x="112" y="197"/>
                        </a:cubicBezTo>
                        <a:cubicBezTo>
                          <a:pt x="85" y="197"/>
                          <a:pt x="56" y="183"/>
                          <a:pt x="42" y="169"/>
                        </a:cubicBezTo>
                        <a:cubicBezTo>
                          <a:pt x="28" y="155"/>
                          <a:pt x="14" y="126"/>
                          <a:pt x="14" y="112"/>
                        </a:cubicBezTo>
                        <a:cubicBezTo>
                          <a:pt x="14" y="85"/>
                          <a:pt x="28" y="56"/>
                          <a:pt x="42" y="42"/>
                        </a:cubicBezTo>
                        <a:cubicBezTo>
                          <a:pt x="56" y="28"/>
                          <a:pt x="85" y="14"/>
                          <a:pt x="112" y="14"/>
                        </a:cubicBezTo>
                        <a:cubicBezTo>
                          <a:pt x="127" y="14"/>
                          <a:pt x="155" y="28"/>
                          <a:pt x="169" y="42"/>
                        </a:cubicBezTo>
                        <a:cubicBezTo>
                          <a:pt x="183" y="56"/>
                          <a:pt x="197" y="85"/>
                          <a:pt x="197" y="112"/>
                        </a:cubicBezTo>
                        <a:cubicBezTo>
                          <a:pt x="211" y="112"/>
                          <a:pt x="211" y="112"/>
                          <a:pt x="211" y="112"/>
                        </a:cubicBezTo>
                        <a:cubicBezTo>
                          <a:pt x="211" y="56"/>
                          <a:pt x="169" y="0"/>
                          <a:pt x="112" y="0"/>
                        </a:cubicBezTo>
                      </a:path>
                    </a:pathLst>
                  </a:custGeom>
                  <a:solidFill>
                    <a:srgbClr val="1C1C1C"/>
                  </a:solidFill>
                  <a:ln>
                    <a:noFill/>
                  </a:ln>
                  <a:effectLst/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42" name="ïsliḑé"/>
                  <p:cNvSpPr/>
                  <p:nvPr/>
                </p:nvSpPr>
                <p:spPr bwMode="auto">
                  <a:xfrm>
                    <a:off x="2867811" y="1699951"/>
                    <a:ext cx="1653309" cy="2906956"/>
                  </a:xfrm>
                  <a:custGeom>
                    <a:avLst/>
                    <a:gdLst>
                      <a:gd name="T0" fmla="*/ 8137 w 8138"/>
                      <a:gd name="T1" fmla="*/ 14304 h 14305"/>
                      <a:gd name="T2" fmla="*/ 0 w 8138"/>
                      <a:gd name="T3" fmla="*/ 14304 h 14305"/>
                      <a:gd name="T4" fmla="*/ 0 w 8138"/>
                      <a:gd name="T5" fmla="*/ 0 h 14305"/>
                      <a:gd name="T6" fmla="*/ 8137 w 8138"/>
                      <a:gd name="T7" fmla="*/ 0 h 14305"/>
                      <a:gd name="T8" fmla="*/ 8137 w 8138"/>
                      <a:gd name="T9" fmla="*/ 14304 h 14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38" h="14305">
                        <a:moveTo>
                          <a:pt x="8137" y="14304"/>
                        </a:moveTo>
                        <a:lnTo>
                          <a:pt x="0" y="14304"/>
                        </a:lnTo>
                        <a:lnTo>
                          <a:pt x="0" y="0"/>
                        </a:lnTo>
                        <a:lnTo>
                          <a:pt x="8137" y="0"/>
                        </a:lnTo>
                        <a:lnTo>
                          <a:pt x="8137" y="14304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</p:spPr>
                <p:txBody>
                  <a:bodyPr wrap="square" lIns="91440" tIns="45720" rIns="91440" bIns="45720" anchor="ctr">
                    <a:norm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43" name="í$lïḑè"/>
                  <p:cNvSpPr/>
                  <p:nvPr/>
                </p:nvSpPr>
                <p:spPr bwMode="auto">
                  <a:xfrm>
                    <a:off x="3655215" y="1539549"/>
                    <a:ext cx="84772" cy="77065"/>
                  </a:xfrm>
                  <a:custGeom>
                    <a:avLst/>
                    <a:gdLst>
                      <a:gd name="T0" fmla="*/ 379 w 380"/>
                      <a:gd name="T1" fmla="*/ 197 h 380"/>
                      <a:gd name="T2" fmla="*/ 379 w 380"/>
                      <a:gd name="T3" fmla="*/ 197 h 380"/>
                      <a:gd name="T4" fmla="*/ 183 w 380"/>
                      <a:gd name="T5" fmla="*/ 379 h 380"/>
                      <a:gd name="T6" fmla="*/ 0 w 380"/>
                      <a:gd name="T7" fmla="*/ 197 h 380"/>
                      <a:gd name="T8" fmla="*/ 183 w 380"/>
                      <a:gd name="T9" fmla="*/ 0 h 380"/>
                      <a:gd name="T10" fmla="*/ 379 w 380"/>
                      <a:gd name="T11" fmla="*/ 197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80" h="380">
                        <a:moveTo>
                          <a:pt x="379" y="197"/>
                        </a:moveTo>
                        <a:lnTo>
                          <a:pt x="379" y="197"/>
                        </a:lnTo>
                        <a:cubicBezTo>
                          <a:pt x="379" y="295"/>
                          <a:pt x="295" y="379"/>
                          <a:pt x="183" y="379"/>
                        </a:cubicBezTo>
                        <a:cubicBezTo>
                          <a:pt x="84" y="379"/>
                          <a:pt x="0" y="295"/>
                          <a:pt x="0" y="197"/>
                        </a:cubicBezTo>
                        <a:cubicBezTo>
                          <a:pt x="0" y="84"/>
                          <a:pt x="84" y="0"/>
                          <a:pt x="183" y="0"/>
                        </a:cubicBezTo>
                        <a:cubicBezTo>
                          <a:pt x="295" y="0"/>
                          <a:pt x="379" y="84"/>
                          <a:pt x="379" y="197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</a:p>
                </p:txBody>
              </p:sp>
            </p:grpSp>
            <p:sp>
              <p:nvSpPr>
                <p:cNvPr id="34" name="iṥlíḋê"/>
                <p:cNvSpPr/>
                <p:nvPr/>
              </p:nvSpPr>
              <p:spPr>
                <a:xfrm>
                  <a:off x="7368650" y="4444299"/>
                  <a:ext cx="835597" cy="1475738"/>
                </a:xfrm>
                <a:prstGeom prst="rect">
                  <a:avLst/>
                </a:prstGeom>
                <a:pattFill prst="pct5">
                  <a:fgClr>
                    <a:srgbClr val="E4E6EA"/>
                  </a:fgClr>
                  <a:bgClr>
                    <a:srgbClr val="ADB5B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</p:grp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709" y="2103435"/>
                <a:ext cx="1802601" cy="3175357"/>
              </a:xfrm>
              <a:prstGeom prst="rect">
                <a:avLst/>
              </a:prstGeom>
            </p:spPr>
          </p:pic>
        </p:grp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83" b="49868"/>
            <a:stretch>
              <a:fillRect/>
            </a:stretch>
          </p:blipFill>
          <p:spPr>
            <a:xfrm>
              <a:off x="4058086" y="3965403"/>
              <a:ext cx="1780190" cy="438539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Android APP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端操作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登录并开启权限</a:t>
            </a:r>
            <a:endParaRPr lang="zh-CN" altLang="en-US" dirty="0"/>
          </a:p>
        </p:txBody>
      </p:sp>
      <p:grpSp>
        <p:nvGrpSpPr>
          <p:cNvPr id="3" name="iSlíḍè"/>
          <p:cNvGrpSpPr/>
          <p:nvPr/>
        </p:nvGrpSpPr>
        <p:grpSpPr>
          <a:xfrm>
            <a:off x="7344861" y="2211937"/>
            <a:ext cx="1958641" cy="3937395"/>
            <a:chOff x="7334156" y="4296780"/>
            <a:chExt cx="911736" cy="1832836"/>
          </a:xfrm>
        </p:grpSpPr>
        <p:grpSp>
          <p:nvGrpSpPr>
            <p:cNvPr id="4" name="íṣľïḓè"/>
            <p:cNvGrpSpPr/>
            <p:nvPr/>
          </p:nvGrpSpPr>
          <p:grpSpPr>
            <a:xfrm>
              <a:off x="7334156" y="4296780"/>
              <a:ext cx="911736" cy="1832836"/>
              <a:chOff x="2802395" y="1411406"/>
              <a:chExt cx="1799374" cy="3618461"/>
            </a:xfrm>
          </p:grpSpPr>
          <p:sp>
            <p:nvSpPr>
              <p:cNvPr id="6" name="iṥḻïḑè"/>
              <p:cNvSpPr/>
              <p:nvPr/>
            </p:nvSpPr>
            <p:spPr bwMode="auto">
              <a:xfrm>
                <a:off x="2802395" y="1856769"/>
                <a:ext cx="896" cy="799323"/>
              </a:xfrm>
              <a:prstGeom prst="line">
                <a:avLst/>
              </a:prstGeom>
              <a:noFill/>
              <a:ln w="15120" cap="flat">
                <a:solidFill>
                  <a:srgbClr val="36090A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7" name="iṥľïḑè"/>
              <p:cNvSpPr/>
              <p:nvPr/>
            </p:nvSpPr>
            <p:spPr bwMode="auto">
              <a:xfrm>
                <a:off x="4600873" y="1856769"/>
                <a:ext cx="896" cy="223129"/>
              </a:xfrm>
              <a:prstGeom prst="line">
                <a:avLst/>
              </a:prstGeom>
              <a:noFill/>
              <a:ln w="15120" cap="flat">
                <a:solidFill>
                  <a:srgbClr val="36090A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" name="ïṩlidê"/>
              <p:cNvSpPr/>
              <p:nvPr/>
            </p:nvSpPr>
            <p:spPr bwMode="auto">
              <a:xfrm>
                <a:off x="2807773" y="1411406"/>
                <a:ext cx="1793102" cy="3618461"/>
              </a:xfrm>
              <a:custGeom>
                <a:avLst/>
                <a:gdLst>
                  <a:gd name="T0" fmla="*/ 0 w 8826"/>
                  <a:gd name="T1" fmla="*/ 787 h 17805"/>
                  <a:gd name="T2" fmla="*/ 0 w 8826"/>
                  <a:gd name="T3" fmla="*/ 787 h 17805"/>
                  <a:gd name="T4" fmla="*/ 14 w 8826"/>
                  <a:gd name="T5" fmla="*/ 16806 h 17805"/>
                  <a:gd name="T6" fmla="*/ 857 w 8826"/>
                  <a:gd name="T7" fmla="*/ 17453 h 17805"/>
                  <a:gd name="T8" fmla="*/ 8277 w 8826"/>
                  <a:gd name="T9" fmla="*/ 17396 h 17805"/>
                  <a:gd name="T10" fmla="*/ 8798 w 8826"/>
                  <a:gd name="T11" fmla="*/ 16708 h 17805"/>
                  <a:gd name="T12" fmla="*/ 8798 w 8826"/>
                  <a:gd name="T13" fmla="*/ 787 h 17805"/>
                  <a:gd name="T14" fmla="*/ 8123 w 8826"/>
                  <a:gd name="T15" fmla="*/ 197 h 17805"/>
                  <a:gd name="T16" fmla="*/ 4567 w 8826"/>
                  <a:gd name="T17" fmla="*/ 0 h 17805"/>
                  <a:gd name="T18" fmla="*/ 478 w 8826"/>
                  <a:gd name="T19" fmla="*/ 253 h 17805"/>
                  <a:gd name="T20" fmla="*/ 0 w 8826"/>
                  <a:gd name="T21" fmla="*/ 787 h 17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26" h="17805">
                    <a:moveTo>
                      <a:pt x="0" y="787"/>
                    </a:moveTo>
                    <a:lnTo>
                      <a:pt x="0" y="787"/>
                    </a:lnTo>
                    <a:cubicBezTo>
                      <a:pt x="14" y="16806"/>
                      <a:pt x="14" y="16806"/>
                      <a:pt x="14" y="16806"/>
                    </a:cubicBezTo>
                    <a:cubicBezTo>
                      <a:pt x="28" y="17186"/>
                      <a:pt x="422" y="17368"/>
                      <a:pt x="857" y="17453"/>
                    </a:cubicBezTo>
                    <a:cubicBezTo>
                      <a:pt x="2206" y="17705"/>
                      <a:pt x="6788" y="17804"/>
                      <a:pt x="8277" y="17396"/>
                    </a:cubicBezTo>
                    <a:cubicBezTo>
                      <a:pt x="8825" y="17242"/>
                      <a:pt x="8798" y="16764"/>
                      <a:pt x="8798" y="16708"/>
                    </a:cubicBezTo>
                    <a:cubicBezTo>
                      <a:pt x="8798" y="16623"/>
                      <a:pt x="8798" y="787"/>
                      <a:pt x="8798" y="787"/>
                    </a:cubicBezTo>
                    <a:cubicBezTo>
                      <a:pt x="8798" y="787"/>
                      <a:pt x="8825" y="338"/>
                      <a:pt x="8123" y="197"/>
                    </a:cubicBezTo>
                    <a:cubicBezTo>
                      <a:pt x="8123" y="197"/>
                      <a:pt x="6943" y="0"/>
                      <a:pt x="4567" y="0"/>
                    </a:cubicBezTo>
                    <a:cubicBezTo>
                      <a:pt x="2235" y="0"/>
                      <a:pt x="1349" y="70"/>
                      <a:pt x="478" y="253"/>
                    </a:cubicBezTo>
                    <a:cubicBezTo>
                      <a:pt x="295" y="281"/>
                      <a:pt x="0" y="520"/>
                      <a:pt x="0" y="787"/>
                    </a:cubicBezTo>
                  </a:path>
                </a:pathLst>
              </a:custGeom>
              <a:solidFill>
                <a:srgbClr val="16181C"/>
              </a:solidFill>
              <a:ln w="9525" cap="flat">
                <a:solidFill>
                  <a:srgbClr val="36090A"/>
                </a:solidFill>
                <a:beve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9" name="îSḻîḋé"/>
              <p:cNvSpPr/>
              <p:nvPr/>
            </p:nvSpPr>
            <p:spPr bwMode="auto">
              <a:xfrm>
                <a:off x="2807771" y="1411406"/>
                <a:ext cx="1793102" cy="3618461"/>
              </a:xfrm>
              <a:custGeom>
                <a:avLst/>
                <a:gdLst>
                  <a:gd name="T0" fmla="*/ 0 w 8826"/>
                  <a:gd name="T1" fmla="*/ 787 h 17805"/>
                  <a:gd name="T2" fmla="*/ 0 w 8826"/>
                  <a:gd name="T3" fmla="*/ 787 h 17805"/>
                  <a:gd name="T4" fmla="*/ 14 w 8826"/>
                  <a:gd name="T5" fmla="*/ 16806 h 17805"/>
                  <a:gd name="T6" fmla="*/ 857 w 8826"/>
                  <a:gd name="T7" fmla="*/ 17453 h 17805"/>
                  <a:gd name="T8" fmla="*/ 8277 w 8826"/>
                  <a:gd name="T9" fmla="*/ 17396 h 17805"/>
                  <a:gd name="T10" fmla="*/ 8798 w 8826"/>
                  <a:gd name="T11" fmla="*/ 16708 h 17805"/>
                  <a:gd name="T12" fmla="*/ 8798 w 8826"/>
                  <a:gd name="T13" fmla="*/ 787 h 17805"/>
                  <a:gd name="T14" fmla="*/ 8123 w 8826"/>
                  <a:gd name="T15" fmla="*/ 197 h 17805"/>
                  <a:gd name="T16" fmla="*/ 4567 w 8826"/>
                  <a:gd name="T17" fmla="*/ 0 h 17805"/>
                  <a:gd name="T18" fmla="*/ 478 w 8826"/>
                  <a:gd name="T19" fmla="*/ 253 h 17805"/>
                  <a:gd name="T20" fmla="*/ 0 w 8826"/>
                  <a:gd name="T21" fmla="*/ 787 h 17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26" h="17805">
                    <a:moveTo>
                      <a:pt x="0" y="787"/>
                    </a:moveTo>
                    <a:lnTo>
                      <a:pt x="0" y="787"/>
                    </a:lnTo>
                    <a:cubicBezTo>
                      <a:pt x="14" y="16806"/>
                      <a:pt x="14" y="16806"/>
                      <a:pt x="14" y="16806"/>
                    </a:cubicBezTo>
                    <a:cubicBezTo>
                      <a:pt x="28" y="17186"/>
                      <a:pt x="422" y="17368"/>
                      <a:pt x="857" y="17453"/>
                    </a:cubicBezTo>
                    <a:cubicBezTo>
                      <a:pt x="2206" y="17705"/>
                      <a:pt x="6788" y="17804"/>
                      <a:pt x="8277" y="17396"/>
                    </a:cubicBezTo>
                    <a:cubicBezTo>
                      <a:pt x="8825" y="17242"/>
                      <a:pt x="8798" y="16764"/>
                      <a:pt x="8798" y="16708"/>
                    </a:cubicBezTo>
                    <a:cubicBezTo>
                      <a:pt x="8798" y="16623"/>
                      <a:pt x="8798" y="787"/>
                      <a:pt x="8798" y="787"/>
                    </a:cubicBezTo>
                    <a:cubicBezTo>
                      <a:pt x="8798" y="787"/>
                      <a:pt x="8825" y="338"/>
                      <a:pt x="8123" y="197"/>
                    </a:cubicBezTo>
                    <a:cubicBezTo>
                      <a:pt x="8123" y="197"/>
                      <a:pt x="6943" y="0"/>
                      <a:pt x="4567" y="0"/>
                    </a:cubicBezTo>
                    <a:cubicBezTo>
                      <a:pt x="2235" y="0"/>
                      <a:pt x="1349" y="70"/>
                      <a:pt x="478" y="253"/>
                    </a:cubicBezTo>
                    <a:cubicBezTo>
                      <a:pt x="295" y="281"/>
                      <a:pt x="0" y="520"/>
                      <a:pt x="0" y="787"/>
                    </a:cubicBezTo>
                  </a:path>
                </a:pathLst>
              </a:custGeom>
              <a:noFill/>
              <a:ln w="20160" cap="flat">
                <a:solidFill>
                  <a:schemeClr val="tx1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0" name="îŝlîḍê"/>
              <p:cNvSpPr/>
              <p:nvPr/>
            </p:nvSpPr>
            <p:spPr bwMode="auto">
              <a:xfrm>
                <a:off x="3073018" y="1562848"/>
                <a:ext cx="43013" cy="43013"/>
              </a:xfrm>
              <a:custGeom>
                <a:avLst/>
                <a:gdLst>
                  <a:gd name="T0" fmla="*/ 211 w 212"/>
                  <a:gd name="T1" fmla="*/ 112 h 212"/>
                  <a:gd name="T2" fmla="*/ 211 w 212"/>
                  <a:gd name="T3" fmla="*/ 112 h 212"/>
                  <a:gd name="T4" fmla="*/ 112 w 212"/>
                  <a:gd name="T5" fmla="*/ 211 h 212"/>
                  <a:gd name="T6" fmla="*/ 0 w 212"/>
                  <a:gd name="T7" fmla="*/ 112 h 212"/>
                  <a:gd name="T8" fmla="*/ 112 w 212"/>
                  <a:gd name="T9" fmla="*/ 0 h 212"/>
                  <a:gd name="T10" fmla="*/ 211 w 212"/>
                  <a:gd name="T11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12">
                    <a:moveTo>
                      <a:pt x="211" y="112"/>
                    </a:moveTo>
                    <a:lnTo>
                      <a:pt x="211" y="112"/>
                    </a:lnTo>
                    <a:cubicBezTo>
                      <a:pt x="211" y="169"/>
                      <a:pt x="169" y="211"/>
                      <a:pt x="112" y="211"/>
                    </a:cubicBezTo>
                    <a:cubicBezTo>
                      <a:pt x="56" y="211"/>
                      <a:pt x="0" y="169"/>
                      <a:pt x="0" y="112"/>
                    </a:cubicBezTo>
                    <a:cubicBezTo>
                      <a:pt x="0" y="56"/>
                      <a:pt x="56" y="0"/>
                      <a:pt x="112" y="0"/>
                    </a:cubicBezTo>
                    <a:cubicBezTo>
                      <a:pt x="169" y="0"/>
                      <a:pt x="211" y="56"/>
                      <a:pt x="211" y="112"/>
                    </a:cubicBezTo>
                  </a:path>
                </a:pathLst>
              </a:custGeom>
              <a:solidFill>
                <a:srgbClr val="51515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1" name="îšḻíḑê"/>
              <p:cNvSpPr/>
              <p:nvPr/>
            </p:nvSpPr>
            <p:spPr bwMode="auto">
              <a:xfrm>
                <a:off x="3073018" y="1562848"/>
                <a:ext cx="43013" cy="45701"/>
              </a:xfrm>
              <a:custGeom>
                <a:avLst/>
                <a:gdLst>
                  <a:gd name="T0" fmla="*/ 112 w 212"/>
                  <a:gd name="T1" fmla="*/ 0 h 226"/>
                  <a:gd name="T2" fmla="*/ 112 w 212"/>
                  <a:gd name="T3" fmla="*/ 0 h 226"/>
                  <a:gd name="T4" fmla="*/ 0 w 212"/>
                  <a:gd name="T5" fmla="*/ 112 h 226"/>
                  <a:gd name="T6" fmla="*/ 99 w 212"/>
                  <a:gd name="T7" fmla="*/ 225 h 226"/>
                  <a:gd name="T8" fmla="*/ 112 w 212"/>
                  <a:gd name="T9" fmla="*/ 225 h 226"/>
                  <a:gd name="T10" fmla="*/ 211 w 212"/>
                  <a:gd name="T11" fmla="*/ 112 h 226"/>
                  <a:gd name="T12" fmla="*/ 211 w 212"/>
                  <a:gd name="T13" fmla="*/ 112 h 226"/>
                  <a:gd name="T14" fmla="*/ 211 w 212"/>
                  <a:gd name="T15" fmla="*/ 112 h 226"/>
                  <a:gd name="T16" fmla="*/ 112 w 212"/>
                  <a:gd name="T17" fmla="*/ 211 h 226"/>
                  <a:gd name="T18" fmla="*/ 0 w 212"/>
                  <a:gd name="T19" fmla="*/ 112 h 226"/>
                  <a:gd name="T20" fmla="*/ 112 w 212"/>
                  <a:gd name="T21" fmla="*/ 0 h 226"/>
                  <a:gd name="T22" fmla="*/ 211 w 212"/>
                  <a:gd name="T23" fmla="*/ 112 h 226"/>
                  <a:gd name="T24" fmla="*/ 211 w 212"/>
                  <a:gd name="T25" fmla="*/ 112 h 226"/>
                  <a:gd name="T26" fmla="*/ 211 w 212"/>
                  <a:gd name="T27" fmla="*/ 112 h 226"/>
                  <a:gd name="T28" fmla="*/ 211 w 212"/>
                  <a:gd name="T29" fmla="*/ 112 h 226"/>
                  <a:gd name="T30" fmla="*/ 112 w 212"/>
                  <a:gd name="T3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26">
                    <a:moveTo>
                      <a:pt x="112" y="0"/>
                    </a:moveTo>
                    <a:lnTo>
                      <a:pt x="112" y="0"/>
                    </a:lnTo>
                    <a:cubicBezTo>
                      <a:pt x="42" y="0"/>
                      <a:pt x="0" y="42"/>
                      <a:pt x="0" y="112"/>
                    </a:cubicBezTo>
                    <a:cubicBezTo>
                      <a:pt x="0" y="169"/>
                      <a:pt x="42" y="211"/>
                      <a:pt x="99" y="225"/>
                    </a:cubicBezTo>
                    <a:cubicBezTo>
                      <a:pt x="112" y="225"/>
                      <a:pt x="112" y="225"/>
                      <a:pt x="112" y="225"/>
                    </a:cubicBezTo>
                    <a:cubicBezTo>
                      <a:pt x="169" y="211"/>
                      <a:pt x="211" y="169"/>
                      <a:pt x="211" y="112"/>
                    </a:cubicBezTo>
                    <a:lnTo>
                      <a:pt x="211" y="112"/>
                    </a:lnTo>
                    <a:lnTo>
                      <a:pt x="211" y="112"/>
                    </a:lnTo>
                    <a:cubicBezTo>
                      <a:pt x="211" y="169"/>
                      <a:pt x="169" y="211"/>
                      <a:pt x="112" y="211"/>
                    </a:cubicBezTo>
                    <a:cubicBezTo>
                      <a:pt x="56" y="211"/>
                      <a:pt x="0" y="169"/>
                      <a:pt x="0" y="112"/>
                    </a:cubicBezTo>
                    <a:cubicBezTo>
                      <a:pt x="0" y="56"/>
                      <a:pt x="56" y="0"/>
                      <a:pt x="112" y="0"/>
                    </a:cubicBezTo>
                    <a:cubicBezTo>
                      <a:pt x="169" y="0"/>
                      <a:pt x="211" y="56"/>
                      <a:pt x="211" y="112"/>
                    </a:cubicBez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12"/>
                    </a:lnTo>
                    <a:cubicBezTo>
                      <a:pt x="211" y="42"/>
                      <a:pt x="169" y="0"/>
                      <a:pt x="112" y="0"/>
                    </a:cubicBezTo>
                  </a:path>
                </a:pathLst>
              </a:custGeom>
              <a:solidFill>
                <a:srgbClr val="101112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2" name="ïṣlîďè"/>
              <p:cNvSpPr/>
              <p:nvPr/>
            </p:nvSpPr>
            <p:spPr bwMode="auto">
              <a:xfrm>
                <a:off x="3073018" y="1562848"/>
                <a:ext cx="43013" cy="43013"/>
              </a:xfrm>
              <a:custGeom>
                <a:avLst/>
                <a:gdLst>
                  <a:gd name="T0" fmla="*/ 112 w 212"/>
                  <a:gd name="T1" fmla="*/ 0 h 212"/>
                  <a:gd name="T2" fmla="*/ 112 w 212"/>
                  <a:gd name="T3" fmla="*/ 0 h 212"/>
                  <a:gd name="T4" fmla="*/ 0 w 212"/>
                  <a:gd name="T5" fmla="*/ 112 h 212"/>
                  <a:gd name="T6" fmla="*/ 112 w 212"/>
                  <a:gd name="T7" fmla="*/ 211 h 212"/>
                  <a:gd name="T8" fmla="*/ 211 w 212"/>
                  <a:gd name="T9" fmla="*/ 112 h 212"/>
                  <a:gd name="T10" fmla="*/ 211 w 212"/>
                  <a:gd name="T11" fmla="*/ 112 h 212"/>
                  <a:gd name="T12" fmla="*/ 197 w 212"/>
                  <a:gd name="T13" fmla="*/ 112 h 212"/>
                  <a:gd name="T14" fmla="*/ 169 w 212"/>
                  <a:gd name="T15" fmla="*/ 169 h 212"/>
                  <a:gd name="T16" fmla="*/ 112 w 212"/>
                  <a:gd name="T17" fmla="*/ 197 h 212"/>
                  <a:gd name="T18" fmla="*/ 42 w 212"/>
                  <a:gd name="T19" fmla="*/ 169 h 212"/>
                  <a:gd name="T20" fmla="*/ 14 w 212"/>
                  <a:gd name="T21" fmla="*/ 112 h 212"/>
                  <a:gd name="T22" fmla="*/ 42 w 212"/>
                  <a:gd name="T23" fmla="*/ 42 h 212"/>
                  <a:gd name="T24" fmla="*/ 112 w 212"/>
                  <a:gd name="T25" fmla="*/ 14 h 212"/>
                  <a:gd name="T26" fmla="*/ 169 w 212"/>
                  <a:gd name="T27" fmla="*/ 42 h 212"/>
                  <a:gd name="T28" fmla="*/ 197 w 212"/>
                  <a:gd name="T29" fmla="*/ 112 h 212"/>
                  <a:gd name="T30" fmla="*/ 211 w 212"/>
                  <a:gd name="T31" fmla="*/ 112 h 212"/>
                  <a:gd name="T32" fmla="*/ 112 w 212"/>
                  <a:gd name="T3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212">
                    <a:moveTo>
                      <a:pt x="112" y="0"/>
                    </a:moveTo>
                    <a:lnTo>
                      <a:pt x="112" y="0"/>
                    </a:lnTo>
                    <a:cubicBezTo>
                      <a:pt x="56" y="0"/>
                      <a:pt x="0" y="56"/>
                      <a:pt x="0" y="112"/>
                    </a:cubicBezTo>
                    <a:cubicBezTo>
                      <a:pt x="0" y="169"/>
                      <a:pt x="56" y="211"/>
                      <a:pt x="112" y="211"/>
                    </a:cubicBezTo>
                    <a:cubicBezTo>
                      <a:pt x="169" y="211"/>
                      <a:pt x="211" y="169"/>
                      <a:pt x="211" y="112"/>
                    </a:cubicBezTo>
                    <a:lnTo>
                      <a:pt x="211" y="112"/>
                    </a:ln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26"/>
                      <a:pt x="183" y="155"/>
                      <a:pt x="169" y="169"/>
                    </a:cubicBezTo>
                    <a:cubicBezTo>
                      <a:pt x="155" y="183"/>
                      <a:pt x="127" y="197"/>
                      <a:pt x="112" y="197"/>
                    </a:cubicBezTo>
                    <a:cubicBezTo>
                      <a:pt x="85" y="197"/>
                      <a:pt x="56" y="183"/>
                      <a:pt x="42" y="169"/>
                    </a:cubicBezTo>
                    <a:cubicBezTo>
                      <a:pt x="28" y="155"/>
                      <a:pt x="14" y="126"/>
                      <a:pt x="14" y="112"/>
                    </a:cubicBezTo>
                    <a:cubicBezTo>
                      <a:pt x="14" y="85"/>
                      <a:pt x="28" y="56"/>
                      <a:pt x="42" y="42"/>
                    </a:cubicBezTo>
                    <a:cubicBezTo>
                      <a:pt x="56" y="28"/>
                      <a:pt x="85" y="14"/>
                      <a:pt x="112" y="14"/>
                    </a:cubicBezTo>
                    <a:cubicBezTo>
                      <a:pt x="127" y="14"/>
                      <a:pt x="155" y="28"/>
                      <a:pt x="169" y="42"/>
                    </a:cubicBezTo>
                    <a:cubicBezTo>
                      <a:pt x="183" y="56"/>
                      <a:pt x="197" y="85"/>
                      <a:pt x="197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56"/>
                      <a:pt x="169" y="0"/>
                      <a:pt x="112" y="0"/>
                    </a:cubicBezTo>
                  </a:path>
                </a:pathLst>
              </a:custGeom>
              <a:solidFill>
                <a:srgbClr val="1C1C1C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13" name="ïsliḑé"/>
              <p:cNvSpPr/>
              <p:nvPr/>
            </p:nvSpPr>
            <p:spPr bwMode="auto">
              <a:xfrm>
                <a:off x="2867811" y="1699951"/>
                <a:ext cx="1653309" cy="2906956"/>
              </a:xfrm>
              <a:custGeom>
                <a:avLst/>
                <a:gdLst>
                  <a:gd name="T0" fmla="*/ 8137 w 8138"/>
                  <a:gd name="T1" fmla="*/ 14304 h 14305"/>
                  <a:gd name="T2" fmla="*/ 0 w 8138"/>
                  <a:gd name="T3" fmla="*/ 14304 h 14305"/>
                  <a:gd name="T4" fmla="*/ 0 w 8138"/>
                  <a:gd name="T5" fmla="*/ 0 h 14305"/>
                  <a:gd name="T6" fmla="*/ 8137 w 8138"/>
                  <a:gd name="T7" fmla="*/ 0 h 14305"/>
                  <a:gd name="T8" fmla="*/ 8137 w 8138"/>
                  <a:gd name="T9" fmla="*/ 14304 h 14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38" h="14305">
                    <a:moveTo>
                      <a:pt x="8137" y="14304"/>
                    </a:moveTo>
                    <a:lnTo>
                      <a:pt x="0" y="14304"/>
                    </a:lnTo>
                    <a:lnTo>
                      <a:pt x="0" y="0"/>
                    </a:lnTo>
                    <a:lnTo>
                      <a:pt x="8137" y="0"/>
                    </a:lnTo>
                    <a:lnTo>
                      <a:pt x="8137" y="14304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14" name="í$lïḑè"/>
              <p:cNvSpPr/>
              <p:nvPr/>
            </p:nvSpPr>
            <p:spPr bwMode="auto">
              <a:xfrm>
                <a:off x="3655215" y="1539549"/>
                <a:ext cx="84772" cy="77065"/>
              </a:xfrm>
              <a:custGeom>
                <a:avLst/>
                <a:gdLst>
                  <a:gd name="T0" fmla="*/ 379 w 380"/>
                  <a:gd name="T1" fmla="*/ 197 h 380"/>
                  <a:gd name="T2" fmla="*/ 379 w 380"/>
                  <a:gd name="T3" fmla="*/ 197 h 380"/>
                  <a:gd name="T4" fmla="*/ 183 w 380"/>
                  <a:gd name="T5" fmla="*/ 379 h 380"/>
                  <a:gd name="T6" fmla="*/ 0 w 380"/>
                  <a:gd name="T7" fmla="*/ 197 h 380"/>
                  <a:gd name="T8" fmla="*/ 183 w 380"/>
                  <a:gd name="T9" fmla="*/ 0 h 380"/>
                  <a:gd name="T10" fmla="*/ 379 w 380"/>
                  <a:gd name="T11" fmla="*/ 19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0" h="380">
                    <a:moveTo>
                      <a:pt x="379" y="197"/>
                    </a:moveTo>
                    <a:lnTo>
                      <a:pt x="379" y="197"/>
                    </a:lnTo>
                    <a:cubicBezTo>
                      <a:pt x="379" y="295"/>
                      <a:pt x="295" y="379"/>
                      <a:pt x="183" y="379"/>
                    </a:cubicBezTo>
                    <a:cubicBezTo>
                      <a:pt x="84" y="379"/>
                      <a:pt x="0" y="295"/>
                      <a:pt x="0" y="197"/>
                    </a:cubicBezTo>
                    <a:cubicBezTo>
                      <a:pt x="0" y="84"/>
                      <a:pt x="84" y="0"/>
                      <a:pt x="183" y="0"/>
                    </a:cubicBezTo>
                    <a:cubicBezTo>
                      <a:pt x="295" y="0"/>
                      <a:pt x="379" y="84"/>
                      <a:pt x="379" y="19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5" name="iṥlíḋê"/>
            <p:cNvSpPr/>
            <p:nvPr/>
          </p:nvSpPr>
          <p:spPr>
            <a:xfrm>
              <a:off x="7368650" y="4444299"/>
              <a:ext cx="835597" cy="1475738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59" name="iSlíḍè"/>
          <p:cNvGrpSpPr/>
          <p:nvPr/>
        </p:nvGrpSpPr>
        <p:grpSpPr>
          <a:xfrm>
            <a:off x="5127875" y="2211937"/>
            <a:ext cx="1958641" cy="3937395"/>
            <a:chOff x="7334156" y="4296780"/>
            <a:chExt cx="911736" cy="1832836"/>
          </a:xfrm>
        </p:grpSpPr>
        <p:grpSp>
          <p:nvGrpSpPr>
            <p:cNvPr id="60" name="íṣľïḓè"/>
            <p:cNvGrpSpPr/>
            <p:nvPr/>
          </p:nvGrpSpPr>
          <p:grpSpPr>
            <a:xfrm>
              <a:off x="7334156" y="4296780"/>
              <a:ext cx="911736" cy="1832836"/>
              <a:chOff x="2802395" y="1411406"/>
              <a:chExt cx="1799374" cy="3618461"/>
            </a:xfrm>
          </p:grpSpPr>
          <p:sp>
            <p:nvSpPr>
              <p:cNvPr id="62" name="iṥḻïḑè"/>
              <p:cNvSpPr/>
              <p:nvPr/>
            </p:nvSpPr>
            <p:spPr bwMode="auto">
              <a:xfrm>
                <a:off x="2802395" y="1856769"/>
                <a:ext cx="896" cy="799323"/>
              </a:xfrm>
              <a:prstGeom prst="line">
                <a:avLst/>
              </a:prstGeom>
              <a:noFill/>
              <a:ln w="15120" cap="flat">
                <a:solidFill>
                  <a:srgbClr val="36090A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3" name="iṥľïḑè"/>
              <p:cNvSpPr/>
              <p:nvPr/>
            </p:nvSpPr>
            <p:spPr bwMode="auto">
              <a:xfrm>
                <a:off x="4600873" y="1856769"/>
                <a:ext cx="896" cy="223129"/>
              </a:xfrm>
              <a:prstGeom prst="line">
                <a:avLst/>
              </a:prstGeom>
              <a:noFill/>
              <a:ln w="15120" cap="flat">
                <a:solidFill>
                  <a:srgbClr val="36090A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4" name="ïṩlidê"/>
              <p:cNvSpPr/>
              <p:nvPr/>
            </p:nvSpPr>
            <p:spPr bwMode="auto">
              <a:xfrm>
                <a:off x="2807773" y="1411406"/>
                <a:ext cx="1793102" cy="3618461"/>
              </a:xfrm>
              <a:custGeom>
                <a:avLst/>
                <a:gdLst>
                  <a:gd name="T0" fmla="*/ 0 w 8826"/>
                  <a:gd name="T1" fmla="*/ 787 h 17805"/>
                  <a:gd name="T2" fmla="*/ 0 w 8826"/>
                  <a:gd name="T3" fmla="*/ 787 h 17805"/>
                  <a:gd name="T4" fmla="*/ 14 w 8826"/>
                  <a:gd name="T5" fmla="*/ 16806 h 17805"/>
                  <a:gd name="T6" fmla="*/ 857 w 8826"/>
                  <a:gd name="T7" fmla="*/ 17453 h 17805"/>
                  <a:gd name="T8" fmla="*/ 8277 w 8826"/>
                  <a:gd name="T9" fmla="*/ 17396 h 17805"/>
                  <a:gd name="T10" fmla="*/ 8798 w 8826"/>
                  <a:gd name="T11" fmla="*/ 16708 h 17805"/>
                  <a:gd name="T12" fmla="*/ 8798 w 8826"/>
                  <a:gd name="T13" fmla="*/ 787 h 17805"/>
                  <a:gd name="T14" fmla="*/ 8123 w 8826"/>
                  <a:gd name="T15" fmla="*/ 197 h 17805"/>
                  <a:gd name="T16" fmla="*/ 4567 w 8826"/>
                  <a:gd name="T17" fmla="*/ 0 h 17805"/>
                  <a:gd name="T18" fmla="*/ 478 w 8826"/>
                  <a:gd name="T19" fmla="*/ 253 h 17805"/>
                  <a:gd name="T20" fmla="*/ 0 w 8826"/>
                  <a:gd name="T21" fmla="*/ 787 h 17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26" h="17805">
                    <a:moveTo>
                      <a:pt x="0" y="787"/>
                    </a:moveTo>
                    <a:lnTo>
                      <a:pt x="0" y="787"/>
                    </a:lnTo>
                    <a:cubicBezTo>
                      <a:pt x="14" y="16806"/>
                      <a:pt x="14" y="16806"/>
                      <a:pt x="14" y="16806"/>
                    </a:cubicBezTo>
                    <a:cubicBezTo>
                      <a:pt x="28" y="17186"/>
                      <a:pt x="422" y="17368"/>
                      <a:pt x="857" y="17453"/>
                    </a:cubicBezTo>
                    <a:cubicBezTo>
                      <a:pt x="2206" y="17705"/>
                      <a:pt x="6788" y="17804"/>
                      <a:pt x="8277" y="17396"/>
                    </a:cubicBezTo>
                    <a:cubicBezTo>
                      <a:pt x="8825" y="17242"/>
                      <a:pt x="8798" y="16764"/>
                      <a:pt x="8798" y="16708"/>
                    </a:cubicBezTo>
                    <a:cubicBezTo>
                      <a:pt x="8798" y="16623"/>
                      <a:pt x="8798" y="787"/>
                      <a:pt x="8798" y="787"/>
                    </a:cubicBezTo>
                    <a:cubicBezTo>
                      <a:pt x="8798" y="787"/>
                      <a:pt x="8825" y="338"/>
                      <a:pt x="8123" y="197"/>
                    </a:cubicBezTo>
                    <a:cubicBezTo>
                      <a:pt x="8123" y="197"/>
                      <a:pt x="6943" y="0"/>
                      <a:pt x="4567" y="0"/>
                    </a:cubicBezTo>
                    <a:cubicBezTo>
                      <a:pt x="2235" y="0"/>
                      <a:pt x="1349" y="70"/>
                      <a:pt x="478" y="253"/>
                    </a:cubicBezTo>
                    <a:cubicBezTo>
                      <a:pt x="295" y="281"/>
                      <a:pt x="0" y="520"/>
                      <a:pt x="0" y="787"/>
                    </a:cubicBezTo>
                  </a:path>
                </a:pathLst>
              </a:custGeom>
              <a:solidFill>
                <a:srgbClr val="16181C"/>
              </a:solidFill>
              <a:ln w="9525" cap="flat">
                <a:solidFill>
                  <a:srgbClr val="36090A"/>
                </a:solidFill>
                <a:beve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65" name="îSḻîḋé"/>
              <p:cNvSpPr/>
              <p:nvPr/>
            </p:nvSpPr>
            <p:spPr bwMode="auto">
              <a:xfrm>
                <a:off x="2807771" y="1411406"/>
                <a:ext cx="1793102" cy="3618461"/>
              </a:xfrm>
              <a:custGeom>
                <a:avLst/>
                <a:gdLst>
                  <a:gd name="T0" fmla="*/ 0 w 8826"/>
                  <a:gd name="T1" fmla="*/ 787 h 17805"/>
                  <a:gd name="T2" fmla="*/ 0 w 8826"/>
                  <a:gd name="T3" fmla="*/ 787 h 17805"/>
                  <a:gd name="T4" fmla="*/ 14 w 8826"/>
                  <a:gd name="T5" fmla="*/ 16806 h 17805"/>
                  <a:gd name="T6" fmla="*/ 857 w 8826"/>
                  <a:gd name="T7" fmla="*/ 17453 h 17805"/>
                  <a:gd name="T8" fmla="*/ 8277 w 8826"/>
                  <a:gd name="T9" fmla="*/ 17396 h 17805"/>
                  <a:gd name="T10" fmla="*/ 8798 w 8826"/>
                  <a:gd name="T11" fmla="*/ 16708 h 17805"/>
                  <a:gd name="T12" fmla="*/ 8798 w 8826"/>
                  <a:gd name="T13" fmla="*/ 787 h 17805"/>
                  <a:gd name="T14" fmla="*/ 8123 w 8826"/>
                  <a:gd name="T15" fmla="*/ 197 h 17805"/>
                  <a:gd name="T16" fmla="*/ 4567 w 8826"/>
                  <a:gd name="T17" fmla="*/ 0 h 17805"/>
                  <a:gd name="T18" fmla="*/ 478 w 8826"/>
                  <a:gd name="T19" fmla="*/ 253 h 17805"/>
                  <a:gd name="T20" fmla="*/ 0 w 8826"/>
                  <a:gd name="T21" fmla="*/ 787 h 17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26" h="17805">
                    <a:moveTo>
                      <a:pt x="0" y="787"/>
                    </a:moveTo>
                    <a:lnTo>
                      <a:pt x="0" y="787"/>
                    </a:lnTo>
                    <a:cubicBezTo>
                      <a:pt x="14" y="16806"/>
                      <a:pt x="14" y="16806"/>
                      <a:pt x="14" y="16806"/>
                    </a:cubicBezTo>
                    <a:cubicBezTo>
                      <a:pt x="28" y="17186"/>
                      <a:pt x="422" y="17368"/>
                      <a:pt x="857" y="17453"/>
                    </a:cubicBezTo>
                    <a:cubicBezTo>
                      <a:pt x="2206" y="17705"/>
                      <a:pt x="6788" y="17804"/>
                      <a:pt x="8277" y="17396"/>
                    </a:cubicBezTo>
                    <a:cubicBezTo>
                      <a:pt x="8825" y="17242"/>
                      <a:pt x="8798" y="16764"/>
                      <a:pt x="8798" y="16708"/>
                    </a:cubicBezTo>
                    <a:cubicBezTo>
                      <a:pt x="8798" y="16623"/>
                      <a:pt x="8798" y="787"/>
                      <a:pt x="8798" y="787"/>
                    </a:cubicBezTo>
                    <a:cubicBezTo>
                      <a:pt x="8798" y="787"/>
                      <a:pt x="8825" y="338"/>
                      <a:pt x="8123" y="197"/>
                    </a:cubicBezTo>
                    <a:cubicBezTo>
                      <a:pt x="8123" y="197"/>
                      <a:pt x="6943" y="0"/>
                      <a:pt x="4567" y="0"/>
                    </a:cubicBezTo>
                    <a:cubicBezTo>
                      <a:pt x="2235" y="0"/>
                      <a:pt x="1349" y="70"/>
                      <a:pt x="478" y="253"/>
                    </a:cubicBezTo>
                    <a:cubicBezTo>
                      <a:pt x="295" y="281"/>
                      <a:pt x="0" y="520"/>
                      <a:pt x="0" y="787"/>
                    </a:cubicBezTo>
                  </a:path>
                </a:pathLst>
              </a:custGeom>
              <a:noFill/>
              <a:ln w="20160" cap="flat">
                <a:solidFill>
                  <a:schemeClr val="tx1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66" name="îŝlîḍê"/>
              <p:cNvSpPr/>
              <p:nvPr/>
            </p:nvSpPr>
            <p:spPr bwMode="auto">
              <a:xfrm>
                <a:off x="3073018" y="1562848"/>
                <a:ext cx="43013" cy="43013"/>
              </a:xfrm>
              <a:custGeom>
                <a:avLst/>
                <a:gdLst>
                  <a:gd name="T0" fmla="*/ 211 w 212"/>
                  <a:gd name="T1" fmla="*/ 112 h 212"/>
                  <a:gd name="T2" fmla="*/ 211 w 212"/>
                  <a:gd name="T3" fmla="*/ 112 h 212"/>
                  <a:gd name="T4" fmla="*/ 112 w 212"/>
                  <a:gd name="T5" fmla="*/ 211 h 212"/>
                  <a:gd name="T6" fmla="*/ 0 w 212"/>
                  <a:gd name="T7" fmla="*/ 112 h 212"/>
                  <a:gd name="T8" fmla="*/ 112 w 212"/>
                  <a:gd name="T9" fmla="*/ 0 h 212"/>
                  <a:gd name="T10" fmla="*/ 211 w 212"/>
                  <a:gd name="T11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12">
                    <a:moveTo>
                      <a:pt x="211" y="112"/>
                    </a:moveTo>
                    <a:lnTo>
                      <a:pt x="211" y="112"/>
                    </a:lnTo>
                    <a:cubicBezTo>
                      <a:pt x="211" y="169"/>
                      <a:pt x="169" y="211"/>
                      <a:pt x="112" y="211"/>
                    </a:cubicBezTo>
                    <a:cubicBezTo>
                      <a:pt x="56" y="211"/>
                      <a:pt x="0" y="169"/>
                      <a:pt x="0" y="112"/>
                    </a:cubicBezTo>
                    <a:cubicBezTo>
                      <a:pt x="0" y="56"/>
                      <a:pt x="56" y="0"/>
                      <a:pt x="112" y="0"/>
                    </a:cubicBezTo>
                    <a:cubicBezTo>
                      <a:pt x="169" y="0"/>
                      <a:pt x="211" y="56"/>
                      <a:pt x="211" y="112"/>
                    </a:cubicBezTo>
                  </a:path>
                </a:pathLst>
              </a:custGeom>
              <a:solidFill>
                <a:srgbClr val="51515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7" name="îšḻíḑê"/>
              <p:cNvSpPr/>
              <p:nvPr/>
            </p:nvSpPr>
            <p:spPr bwMode="auto">
              <a:xfrm>
                <a:off x="3073018" y="1562848"/>
                <a:ext cx="43013" cy="45701"/>
              </a:xfrm>
              <a:custGeom>
                <a:avLst/>
                <a:gdLst>
                  <a:gd name="T0" fmla="*/ 112 w 212"/>
                  <a:gd name="T1" fmla="*/ 0 h 226"/>
                  <a:gd name="T2" fmla="*/ 112 w 212"/>
                  <a:gd name="T3" fmla="*/ 0 h 226"/>
                  <a:gd name="T4" fmla="*/ 0 w 212"/>
                  <a:gd name="T5" fmla="*/ 112 h 226"/>
                  <a:gd name="T6" fmla="*/ 99 w 212"/>
                  <a:gd name="T7" fmla="*/ 225 h 226"/>
                  <a:gd name="T8" fmla="*/ 112 w 212"/>
                  <a:gd name="T9" fmla="*/ 225 h 226"/>
                  <a:gd name="T10" fmla="*/ 211 w 212"/>
                  <a:gd name="T11" fmla="*/ 112 h 226"/>
                  <a:gd name="T12" fmla="*/ 211 w 212"/>
                  <a:gd name="T13" fmla="*/ 112 h 226"/>
                  <a:gd name="T14" fmla="*/ 211 w 212"/>
                  <a:gd name="T15" fmla="*/ 112 h 226"/>
                  <a:gd name="T16" fmla="*/ 112 w 212"/>
                  <a:gd name="T17" fmla="*/ 211 h 226"/>
                  <a:gd name="T18" fmla="*/ 0 w 212"/>
                  <a:gd name="T19" fmla="*/ 112 h 226"/>
                  <a:gd name="T20" fmla="*/ 112 w 212"/>
                  <a:gd name="T21" fmla="*/ 0 h 226"/>
                  <a:gd name="T22" fmla="*/ 211 w 212"/>
                  <a:gd name="T23" fmla="*/ 112 h 226"/>
                  <a:gd name="T24" fmla="*/ 211 w 212"/>
                  <a:gd name="T25" fmla="*/ 112 h 226"/>
                  <a:gd name="T26" fmla="*/ 211 w 212"/>
                  <a:gd name="T27" fmla="*/ 112 h 226"/>
                  <a:gd name="T28" fmla="*/ 211 w 212"/>
                  <a:gd name="T29" fmla="*/ 112 h 226"/>
                  <a:gd name="T30" fmla="*/ 112 w 212"/>
                  <a:gd name="T3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26">
                    <a:moveTo>
                      <a:pt x="112" y="0"/>
                    </a:moveTo>
                    <a:lnTo>
                      <a:pt x="112" y="0"/>
                    </a:lnTo>
                    <a:cubicBezTo>
                      <a:pt x="42" y="0"/>
                      <a:pt x="0" y="42"/>
                      <a:pt x="0" y="112"/>
                    </a:cubicBezTo>
                    <a:cubicBezTo>
                      <a:pt x="0" y="169"/>
                      <a:pt x="42" y="211"/>
                      <a:pt x="99" y="225"/>
                    </a:cubicBezTo>
                    <a:cubicBezTo>
                      <a:pt x="112" y="225"/>
                      <a:pt x="112" y="225"/>
                      <a:pt x="112" y="225"/>
                    </a:cubicBezTo>
                    <a:cubicBezTo>
                      <a:pt x="169" y="211"/>
                      <a:pt x="211" y="169"/>
                      <a:pt x="211" y="112"/>
                    </a:cubicBezTo>
                    <a:lnTo>
                      <a:pt x="211" y="112"/>
                    </a:lnTo>
                    <a:lnTo>
                      <a:pt x="211" y="112"/>
                    </a:lnTo>
                    <a:cubicBezTo>
                      <a:pt x="211" y="169"/>
                      <a:pt x="169" y="211"/>
                      <a:pt x="112" y="211"/>
                    </a:cubicBezTo>
                    <a:cubicBezTo>
                      <a:pt x="56" y="211"/>
                      <a:pt x="0" y="169"/>
                      <a:pt x="0" y="112"/>
                    </a:cubicBezTo>
                    <a:cubicBezTo>
                      <a:pt x="0" y="56"/>
                      <a:pt x="56" y="0"/>
                      <a:pt x="112" y="0"/>
                    </a:cubicBezTo>
                    <a:cubicBezTo>
                      <a:pt x="169" y="0"/>
                      <a:pt x="211" y="56"/>
                      <a:pt x="211" y="112"/>
                    </a:cubicBez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12"/>
                    </a:lnTo>
                    <a:cubicBezTo>
                      <a:pt x="211" y="42"/>
                      <a:pt x="169" y="0"/>
                      <a:pt x="112" y="0"/>
                    </a:cubicBezTo>
                  </a:path>
                </a:pathLst>
              </a:custGeom>
              <a:solidFill>
                <a:srgbClr val="101112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8" name="ïṣlîďè"/>
              <p:cNvSpPr/>
              <p:nvPr/>
            </p:nvSpPr>
            <p:spPr bwMode="auto">
              <a:xfrm>
                <a:off x="3073018" y="1562848"/>
                <a:ext cx="43013" cy="43013"/>
              </a:xfrm>
              <a:custGeom>
                <a:avLst/>
                <a:gdLst>
                  <a:gd name="T0" fmla="*/ 112 w 212"/>
                  <a:gd name="T1" fmla="*/ 0 h 212"/>
                  <a:gd name="T2" fmla="*/ 112 w 212"/>
                  <a:gd name="T3" fmla="*/ 0 h 212"/>
                  <a:gd name="T4" fmla="*/ 0 w 212"/>
                  <a:gd name="T5" fmla="*/ 112 h 212"/>
                  <a:gd name="T6" fmla="*/ 112 w 212"/>
                  <a:gd name="T7" fmla="*/ 211 h 212"/>
                  <a:gd name="T8" fmla="*/ 211 w 212"/>
                  <a:gd name="T9" fmla="*/ 112 h 212"/>
                  <a:gd name="T10" fmla="*/ 211 w 212"/>
                  <a:gd name="T11" fmla="*/ 112 h 212"/>
                  <a:gd name="T12" fmla="*/ 197 w 212"/>
                  <a:gd name="T13" fmla="*/ 112 h 212"/>
                  <a:gd name="T14" fmla="*/ 169 w 212"/>
                  <a:gd name="T15" fmla="*/ 169 h 212"/>
                  <a:gd name="T16" fmla="*/ 112 w 212"/>
                  <a:gd name="T17" fmla="*/ 197 h 212"/>
                  <a:gd name="T18" fmla="*/ 42 w 212"/>
                  <a:gd name="T19" fmla="*/ 169 h 212"/>
                  <a:gd name="T20" fmla="*/ 14 w 212"/>
                  <a:gd name="T21" fmla="*/ 112 h 212"/>
                  <a:gd name="T22" fmla="*/ 42 w 212"/>
                  <a:gd name="T23" fmla="*/ 42 h 212"/>
                  <a:gd name="T24" fmla="*/ 112 w 212"/>
                  <a:gd name="T25" fmla="*/ 14 h 212"/>
                  <a:gd name="T26" fmla="*/ 169 w 212"/>
                  <a:gd name="T27" fmla="*/ 42 h 212"/>
                  <a:gd name="T28" fmla="*/ 197 w 212"/>
                  <a:gd name="T29" fmla="*/ 112 h 212"/>
                  <a:gd name="T30" fmla="*/ 211 w 212"/>
                  <a:gd name="T31" fmla="*/ 112 h 212"/>
                  <a:gd name="T32" fmla="*/ 112 w 212"/>
                  <a:gd name="T3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212">
                    <a:moveTo>
                      <a:pt x="112" y="0"/>
                    </a:moveTo>
                    <a:lnTo>
                      <a:pt x="112" y="0"/>
                    </a:lnTo>
                    <a:cubicBezTo>
                      <a:pt x="56" y="0"/>
                      <a:pt x="0" y="56"/>
                      <a:pt x="0" y="112"/>
                    </a:cubicBezTo>
                    <a:cubicBezTo>
                      <a:pt x="0" y="169"/>
                      <a:pt x="56" y="211"/>
                      <a:pt x="112" y="211"/>
                    </a:cubicBezTo>
                    <a:cubicBezTo>
                      <a:pt x="169" y="211"/>
                      <a:pt x="211" y="169"/>
                      <a:pt x="211" y="112"/>
                    </a:cubicBezTo>
                    <a:lnTo>
                      <a:pt x="211" y="112"/>
                    </a:ln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26"/>
                      <a:pt x="183" y="155"/>
                      <a:pt x="169" y="169"/>
                    </a:cubicBezTo>
                    <a:cubicBezTo>
                      <a:pt x="155" y="183"/>
                      <a:pt x="127" y="197"/>
                      <a:pt x="112" y="197"/>
                    </a:cubicBezTo>
                    <a:cubicBezTo>
                      <a:pt x="85" y="197"/>
                      <a:pt x="56" y="183"/>
                      <a:pt x="42" y="169"/>
                    </a:cubicBezTo>
                    <a:cubicBezTo>
                      <a:pt x="28" y="155"/>
                      <a:pt x="14" y="126"/>
                      <a:pt x="14" y="112"/>
                    </a:cubicBezTo>
                    <a:cubicBezTo>
                      <a:pt x="14" y="85"/>
                      <a:pt x="28" y="56"/>
                      <a:pt x="42" y="42"/>
                    </a:cubicBezTo>
                    <a:cubicBezTo>
                      <a:pt x="56" y="28"/>
                      <a:pt x="85" y="14"/>
                      <a:pt x="112" y="14"/>
                    </a:cubicBezTo>
                    <a:cubicBezTo>
                      <a:pt x="127" y="14"/>
                      <a:pt x="155" y="28"/>
                      <a:pt x="169" y="42"/>
                    </a:cubicBezTo>
                    <a:cubicBezTo>
                      <a:pt x="183" y="56"/>
                      <a:pt x="197" y="85"/>
                      <a:pt x="197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56"/>
                      <a:pt x="169" y="0"/>
                      <a:pt x="112" y="0"/>
                    </a:cubicBezTo>
                  </a:path>
                </a:pathLst>
              </a:custGeom>
              <a:solidFill>
                <a:srgbClr val="1C1C1C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69" name="ïsliḑé"/>
              <p:cNvSpPr/>
              <p:nvPr/>
            </p:nvSpPr>
            <p:spPr bwMode="auto">
              <a:xfrm>
                <a:off x="2867811" y="1699951"/>
                <a:ext cx="1653309" cy="2906956"/>
              </a:xfrm>
              <a:custGeom>
                <a:avLst/>
                <a:gdLst>
                  <a:gd name="T0" fmla="*/ 8137 w 8138"/>
                  <a:gd name="T1" fmla="*/ 14304 h 14305"/>
                  <a:gd name="T2" fmla="*/ 0 w 8138"/>
                  <a:gd name="T3" fmla="*/ 14304 h 14305"/>
                  <a:gd name="T4" fmla="*/ 0 w 8138"/>
                  <a:gd name="T5" fmla="*/ 0 h 14305"/>
                  <a:gd name="T6" fmla="*/ 8137 w 8138"/>
                  <a:gd name="T7" fmla="*/ 0 h 14305"/>
                  <a:gd name="T8" fmla="*/ 8137 w 8138"/>
                  <a:gd name="T9" fmla="*/ 14304 h 14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38" h="14305">
                    <a:moveTo>
                      <a:pt x="8137" y="14304"/>
                    </a:moveTo>
                    <a:lnTo>
                      <a:pt x="0" y="14304"/>
                    </a:lnTo>
                    <a:lnTo>
                      <a:pt x="0" y="0"/>
                    </a:lnTo>
                    <a:lnTo>
                      <a:pt x="8137" y="0"/>
                    </a:lnTo>
                    <a:lnTo>
                      <a:pt x="8137" y="14304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70" name="í$lïḑè"/>
              <p:cNvSpPr/>
              <p:nvPr/>
            </p:nvSpPr>
            <p:spPr bwMode="auto">
              <a:xfrm>
                <a:off x="3655215" y="1539549"/>
                <a:ext cx="84772" cy="77065"/>
              </a:xfrm>
              <a:custGeom>
                <a:avLst/>
                <a:gdLst>
                  <a:gd name="T0" fmla="*/ 379 w 380"/>
                  <a:gd name="T1" fmla="*/ 197 h 380"/>
                  <a:gd name="T2" fmla="*/ 379 w 380"/>
                  <a:gd name="T3" fmla="*/ 197 h 380"/>
                  <a:gd name="T4" fmla="*/ 183 w 380"/>
                  <a:gd name="T5" fmla="*/ 379 h 380"/>
                  <a:gd name="T6" fmla="*/ 0 w 380"/>
                  <a:gd name="T7" fmla="*/ 197 h 380"/>
                  <a:gd name="T8" fmla="*/ 183 w 380"/>
                  <a:gd name="T9" fmla="*/ 0 h 380"/>
                  <a:gd name="T10" fmla="*/ 379 w 380"/>
                  <a:gd name="T11" fmla="*/ 19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0" h="380">
                    <a:moveTo>
                      <a:pt x="379" y="197"/>
                    </a:moveTo>
                    <a:lnTo>
                      <a:pt x="379" y="197"/>
                    </a:lnTo>
                    <a:cubicBezTo>
                      <a:pt x="379" y="295"/>
                      <a:pt x="295" y="379"/>
                      <a:pt x="183" y="379"/>
                    </a:cubicBezTo>
                    <a:cubicBezTo>
                      <a:pt x="84" y="379"/>
                      <a:pt x="0" y="295"/>
                      <a:pt x="0" y="197"/>
                    </a:cubicBezTo>
                    <a:cubicBezTo>
                      <a:pt x="0" y="84"/>
                      <a:pt x="84" y="0"/>
                      <a:pt x="183" y="0"/>
                    </a:cubicBezTo>
                    <a:cubicBezTo>
                      <a:pt x="295" y="0"/>
                      <a:pt x="379" y="84"/>
                      <a:pt x="379" y="19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61" name="iṥlíḋê"/>
            <p:cNvSpPr/>
            <p:nvPr/>
          </p:nvSpPr>
          <p:spPr>
            <a:xfrm>
              <a:off x="7368650" y="4444299"/>
              <a:ext cx="835597" cy="1475738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47" name="iSlíḍè"/>
          <p:cNvGrpSpPr/>
          <p:nvPr/>
        </p:nvGrpSpPr>
        <p:grpSpPr>
          <a:xfrm>
            <a:off x="2910889" y="2211937"/>
            <a:ext cx="1958641" cy="3937395"/>
            <a:chOff x="7334156" y="4296780"/>
            <a:chExt cx="911736" cy="1832836"/>
          </a:xfrm>
        </p:grpSpPr>
        <p:grpSp>
          <p:nvGrpSpPr>
            <p:cNvPr id="48" name="íṣľïḓè"/>
            <p:cNvGrpSpPr/>
            <p:nvPr/>
          </p:nvGrpSpPr>
          <p:grpSpPr>
            <a:xfrm>
              <a:off x="7334156" y="4296780"/>
              <a:ext cx="911736" cy="1832836"/>
              <a:chOff x="2802395" y="1411406"/>
              <a:chExt cx="1799374" cy="3618461"/>
            </a:xfrm>
          </p:grpSpPr>
          <p:sp>
            <p:nvSpPr>
              <p:cNvPr id="50" name="iṥḻïḑè"/>
              <p:cNvSpPr/>
              <p:nvPr/>
            </p:nvSpPr>
            <p:spPr bwMode="auto">
              <a:xfrm>
                <a:off x="2802395" y="1856769"/>
                <a:ext cx="896" cy="799323"/>
              </a:xfrm>
              <a:prstGeom prst="line">
                <a:avLst/>
              </a:prstGeom>
              <a:noFill/>
              <a:ln w="15120" cap="flat">
                <a:solidFill>
                  <a:srgbClr val="36090A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1" name="iṥľïḑè"/>
              <p:cNvSpPr/>
              <p:nvPr/>
            </p:nvSpPr>
            <p:spPr bwMode="auto">
              <a:xfrm>
                <a:off x="4600873" y="1856769"/>
                <a:ext cx="896" cy="223129"/>
              </a:xfrm>
              <a:prstGeom prst="line">
                <a:avLst/>
              </a:prstGeom>
              <a:noFill/>
              <a:ln w="15120" cap="flat">
                <a:solidFill>
                  <a:srgbClr val="36090A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2" name="ïṩlidê"/>
              <p:cNvSpPr/>
              <p:nvPr/>
            </p:nvSpPr>
            <p:spPr bwMode="auto">
              <a:xfrm>
                <a:off x="2807773" y="1411406"/>
                <a:ext cx="1793102" cy="3618461"/>
              </a:xfrm>
              <a:custGeom>
                <a:avLst/>
                <a:gdLst>
                  <a:gd name="T0" fmla="*/ 0 w 8826"/>
                  <a:gd name="T1" fmla="*/ 787 h 17805"/>
                  <a:gd name="T2" fmla="*/ 0 w 8826"/>
                  <a:gd name="T3" fmla="*/ 787 h 17805"/>
                  <a:gd name="T4" fmla="*/ 14 w 8826"/>
                  <a:gd name="T5" fmla="*/ 16806 h 17805"/>
                  <a:gd name="T6" fmla="*/ 857 w 8826"/>
                  <a:gd name="T7" fmla="*/ 17453 h 17805"/>
                  <a:gd name="T8" fmla="*/ 8277 w 8826"/>
                  <a:gd name="T9" fmla="*/ 17396 h 17805"/>
                  <a:gd name="T10" fmla="*/ 8798 w 8826"/>
                  <a:gd name="T11" fmla="*/ 16708 h 17805"/>
                  <a:gd name="T12" fmla="*/ 8798 w 8826"/>
                  <a:gd name="T13" fmla="*/ 787 h 17805"/>
                  <a:gd name="T14" fmla="*/ 8123 w 8826"/>
                  <a:gd name="T15" fmla="*/ 197 h 17805"/>
                  <a:gd name="T16" fmla="*/ 4567 w 8826"/>
                  <a:gd name="T17" fmla="*/ 0 h 17805"/>
                  <a:gd name="T18" fmla="*/ 478 w 8826"/>
                  <a:gd name="T19" fmla="*/ 253 h 17805"/>
                  <a:gd name="T20" fmla="*/ 0 w 8826"/>
                  <a:gd name="T21" fmla="*/ 787 h 17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26" h="17805">
                    <a:moveTo>
                      <a:pt x="0" y="787"/>
                    </a:moveTo>
                    <a:lnTo>
                      <a:pt x="0" y="787"/>
                    </a:lnTo>
                    <a:cubicBezTo>
                      <a:pt x="14" y="16806"/>
                      <a:pt x="14" y="16806"/>
                      <a:pt x="14" y="16806"/>
                    </a:cubicBezTo>
                    <a:cubicBezTo>
                      <a:pt x="28" y="17186"/>
                      <a:pt x="422" y="17368"/>
                      <a:pt x="857" y="17453"/>
                    </a:cubicBezTo>
                    <a:cubicBezTo>
                      <a:pt x="2206" y="17705"/>
                      <a:pt x="6788" y="17804"/>
                      <a:pt x="8277" y="17396"/>
                    </a:cubicBezTo>
                    <a:cubicBezTo>
                      <a:pt x="8825" y="17242"/>
                      <a:pt x="8798" y="16764"/>
                      <a:pt x="8798" y="16708"/>
                    </a:cubicBezTo>
                    <a:cubicBezTo>
                      <a:pt x="8798" y="16623"/>
                      <a:pt x="8798" y="787"/>
                      <a:pt x="8798" y="787"/>
                    </a:cubicBezTo>
                    <a:cubicBezTo>
                      <a:pt x="8798" y="787"/>
                      <a:pt x="8825" y="338"/>
                      <a:pt x="8123" y="197"/>
                    </a:cubicBezTo>
                    <a:cubicBezTo>
                      <a:pt x="8123" y="197"/>
                      <a:pt x="6943" y="0"/>
                      <a:pt x="4567" y="0"/>
                    </a:cubicBezTo>
                    <a:cubicBezTo>
                      <a:pt x="2235" y="0"/>
                      <a:pt x="1349" y="70"/>
                      <a:pt x="478" y="253"/>
                    </a:cubicBezTo>
                    <a:cubicBezTo>
                      <a:pt x="295" y="281"/>
                      <a:pt x="0" y="520"/>
                      <a:pt x="0" y="787"/>
                    </a:cubicBezTo>
                  </a:path>
                </a:pathLst>
              </a:custGeom>
              <a:solidFill>
                <a:srgbClr val="16181C"/>
              </a:solidFill>
              <a:ln w="9525" cap="flat">
                <a:solidFill>
                  <a:srgbClr val="36090A"/>
                </a:solidFill>
                <a:beve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3" name="îSḻîḋé"/>
              <p:cNvSpPr/>
              <p:nvPr/>
            </p:nvSpPr>
            <p:spPr bwMode="auto">
              <a:xfrm>
                <a:off x="2807771" y="1411406"/>
                <a:ext cx="1793102" cy="3618461"/>
              </a:xfrm>
              <a:custGeom>
                <a:avLst/>
                <a:gdLst>
                  <a:gd name="T0" fmla="*/ 0 w 8826"/>
                  <a:gd name="T1" fmla="*/ 787 h 17805"/>
                  <a:gd name="T2" fmla="*/ 0 w 8826"/>
                  <a:gd name="T3" fmla="*/ 787 h 17805"/>
                  <a:gd name="T4" fmla="*/ 14 w 8826"/>
                  <a:gd name="T5" fmla="*/ 16806 h 17805"/>
                  <a:gd name="T6" fmla="*/ 857 w 8826"/>
                  <a:gd name="T7" fmla="*/ 17453 h 17805"/>
                  <a:gd name="T8" fmla="*/ 8277 w 8826"/>
                  <a:gd name="T9" fmla="*/ 17396 h 17805"/>
                  <a:gd name="T10" fmla="*/ 8798 w 8826"/>
                  <a:gd name="T11" fmla="*/ 16708 h 17805"/>
                  <a:gd name="T12" fmla="*/ 8798 w 8826"/>
                  <a:gd name="T13" fmla="*/ 787 h 17805"/>
                  <a:gd name="T14" fmla="*/ 8123 w 8826"/>
                  <a:gd name="T15" fmla="*/ 197 h 17805"/>
                  <a:gd name="T16" fmla="*/ 4567 w 8826"/>
                  <a:gd name="T17" fmla="*/ 0 h 17805"/>
                  <a:gd name="T18" fmla="*/ 478 w 8826"/>
                  <a:gd name="T19" fmla="*/ 253 h 17805"/>
                  <a:gd name="T20" fmla="*/ 0 w 8826"/>
                  <a:gd name="T21" fmla="*/ 787 h 17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26" h="17805">
                    <a:moveTo>
                      <a:pt x="0" y="787"/>
                    </a:moveTo>
                    <a:lnTo>
                      <a:pt x="0" y="787"/>
                    </a:lnTo>
                    <a:cubicBezTo>
                      <a:pt x="14" y="16806"/>
                      <a:pt x="14" y="16806"/>
                      <a:pt x="14" y="16806"/>
                    </a:cubicBezTo>
                    <a:cubicBezTo>
                      <a:pt x="28" y="17186"/>
                      <a:pt x="422" y="17368"/>
                      <a:pt x="857" y="17453"/>
                    </a:cubicBezTo>
                    <a:cubicBezTo>
                      <a:pt x="2206" y="17705"/>
                      <a:pt x="6788" y="17804"/>
                      <a:pt x="8277" y="17396"/>
                    </a:cubicBezTo>
                    <a:cubicBezTo>
                      <a:pt x="8825" y="17242"/>
                      <a:pt x="8798" y="16764"/>
                      <a:pt x="8798" y="16708"/>
                    </a:cubicBezTo>
                    <a:cubicBezTo>
                      <a:pt x="8798" y="16623"/>
                      <a:pt x="8798" y="787"/>
                      <a:pt x="8798" y="787"/>
                    </a:cubicBezTo>
                    <a:cubicBezTo>
                      <a:pt x="8798" y="787"/>
                      <a:pt x="8825" y="338"/>
                      <a:pt x="8123" y="197"/>
                    </a:cubicBezTo>
                    <a:cubicBezTo>
                      <a:pt x="8123" y="197"/>
                      <a:pt x="6943" y="0"/>
                      <a:pt x="4567" y="0"/>
                    </a:cubicBezTo>
                    <a:cubicBezTo>
                      <a:pt x="2235" y="0"/>
                      <a:pt x="1349" y="70"/>
                      <a:pt x="478" y="253"/>
                    </a:cubicBezTo>
                    <a:cubicBezTo>
                      <a:pt x="295" y="281"/>
                      <a:pt x="0" y="520"/>
                      <a:pt x="0" y="787"/>
                    </a:cubicBezTo>
                  </a:path>
                </a:pathLst>
              </a:custGeom>
              <a:noFill/>
              <a:ln w="20160" cap="flat">
                <a:solidFill>
                  <a:schemeClr val="tx1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4" name="îŝlîḍê"/>
              <p:cNvSpPr/>
              <p:nvPr/>
            </p:nvSpPr>
            <p:spPr bwMode="auto">
              <a:xfrm>
                <a:off x="3073018" y="1562848"/>
                <a:ext cx="43013" cy="43013"/>
              </a:xfrm>
              <a:custGeom>
                <a:avLst/>
                <a:gdLst>
                  <a:gd name="T0" fmla="*/ 211 w 212"/>
                  <a:gd name="T1" fmla="*/ 112 h 212"/>
                  <a:gd name="T2" fmla="*/ 211 w 212"/>
                  <a:gd name="T3" fmla="*/ 112 h 212"/>
                  <a:gd name="T4" fmla="*/ 112 w 212"/>
                  <a:gd name="T5" fmla="*/ 211 h 212"/>
                  <a:gd name="T6" fmla="*/ 0 w 212"/>
                  <a:gd name="T7" fmla="*/ 112 h 212"/>
                  <a:gd name="T8" fmla="*/ 112 w 212"/>
                  <a:gd name="T9" fmla="*/ 0 h 212"/>
                  <a:gd name="T10" fmla="*/ 211 w 212"/>
                  <a:gd name="T11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12">
                    <a:moveTo>
                      <a:pt x="211" y="112"/>
                    </a:moveTo>
                    <a:lnTo>
                      <a:pt x="211" y="112"/>
                    </a:lnTo>
                    <a:cubicBezTo>
                      <a:pt x="211" y="169"/>
                      <a:pt x="169" y="211"/>
                      <a:pt x="112" y="211"/>
                    </a:cubicBezTo>
                    <a:cubicBezTo>
                      <a:pt x="56" y="211"/>
                      <a:pt x="0" y="169"/>
                      <a:pt x="0" y="112"/>
                    </a:cubicBezTo>
                    <a:cubicBezTo>
                      <a:pt x="0" y="56"/>
                      <a:pt x="56" y="0"/>
                      <a:pt x="112" y="0"/>
                    </a:cubicBezTo>
                    <a:cubicBezTo>
                      <a:pt x="169" y="0"/>
                      <a:pt x="211" y="56"/>
                      <a:pt x="211" y="112"/>
                    </a:cubicBezTo>
                  </a:path>
                </a:pathLst>
              </a:custGeom>
              <a:solidFill>
                <a:srgbClr val="51515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5" name="îšḻíḑê"/>
              <p:cNvSpPr/>
              <p:nvPr/>
            </p:nvSpPr>
            <p:spPr bwMode="auto">
              <a:xfrm>
                <a:off x="3073018" y="1562848"/>
                <a:ext cx="43013" cy="45701"/>
              </a:xfrm>
              <a:custGeom>
                <a:avLst/>
                <a:gdLst>
                  <a:gd name="T0" fmla="*/ 112 w 212"/>
                  <a:gd name="T1" fmla="*/ 0 h 226"/>
                  <a:gd name="T2" fmla="*/ 112 w 212"/>
                  <a:gd name="T3" fmla="*/ 0 h 226"/>
                  <a:gd name="T4" fmla="*/ 0 w 212"/>
                  <a:gd name="T5" fmla="*/ 112 h 226"/>
                  <a:gd name="T6" fmla="*/ 99 w 212"/>
                  <a:gd name="T7" fmla="*/ 225 h 226"/>
                  <a:gd name="T8" fmla="*/ 112 w 212"/>
                  <a:gd name="T9" fmla="*/ 225 h 226"/>
                  <a:gd name="T10" fmla="*/ 211 w 212"/>
                  <a:gd name="T11" fmla="*/ 112 h 226"/>
                  <a:gd name="T12" fmla="*/ 211 w 212"/>
                  <a:gd name="T13" fmla="*/ 112 h 226"/>
                  <a:gd name="T14" fmla="*/ 211 w 212"/>
                  <a:gd name="T15" fmla="*/ 112 h 226"/>
                  <a:gd name="T16" fmla="*/ 112 w 212"/>
                  <a:gd name="T17" fmla="*/ 211 h 226"/>
                  <a:gd name="T18" fmla="*/ 0 w 212"/>
                  <a:gd name="T19" fmla="*/ 112 h 226"/>
                  <a:gd name="T20" fmla="*/ 112 w 212"/>
                  <a:gd name="T21" fmla="*/ 0 h 226"/>
                  <a:gd name="T22" fmla="*/ 211 w 212"/>
                  <a:gd name="T23" fmla="*/ 112 h 226"/>
                  <a:gd name="T24" fmla="*/ 211 w 212"/>
                  <a:gd name="T25" fmla="*/ 112 h 226"/>
                  <a:gd name="T26" fmla="*/ 211 w 212"/>
                  <a:gd name="T27" fmla="*/ 112 h 226"/>
                  <a:gd name="T28" fmla="*/ 211 w 212"/>
                  <a:gd name="T29" fmla="*/ 112 h 226"/>
                  <a:gd name="T30" fmla="*/ 112 w 212"/>
                  <a:gd name="T3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26">
                    <a:moveTo>
                      <a:pt x="112" y="0"/>
                    </a:moveTo>
                    <a:lnTo>
                      <a:pt x="112" y="0"/>
                    </a:lnTo>
                    <a:cubicBezTo>
                      <a:pt x="42" y="0"/>
                      <a:pt x="0" y="42"/>
                      <a:pt x="0" y="112"/>
                    </a:cubicBezTo>
                    <a:cubicBezTo>
                      <a:pt x="0" y="169"/>
                      <a:pt x="42" y="211"/>
                      <a:pt x="99" y="225"/>
                    </a:cubicBezTo>
                    <a:cubicBezTo>
                      <a:pt x="112" y="225"/>
                      <a:pt x="112" y="225"/>
                      <a:pt x="112" y="225"/>
                    </a:cubicBezTo>
                    <a:cubicBezTo>
                      <a:pt x="169" y="211"/>
                      <a:pt x="211" y="169"/>
                      <a:pt x="211" y="112"/>
                    </a:cubicBezTo>
                    <a:lnTo>
                      <a:pt x="211" y="112"/>
                    </a:lnTo>
                    <a:lnTo>
                      <a:pt x="211" y="112"/>
                    </a:lnTo>
                    <a:cubicBezTo>
                      <a:pt x="211" y="169"/>
                      <a:pt x="169" y="211"/>
                      <a:pt x="112" y="211"/>
                    </a:cubicBezTo>
                    <a:cubicBezTo>
                      <a:pt x="56" y="211"/>
                      <a:pt x="0" y="169"/>
                      <a:pt x="0" y="112"/>
                    </a:cubicBezTo>
                    <a:cubicBezTo>
                      <a:pt x="0" y="56"/>
                      <a:pt x="56" y="0"/>
                      <a:pt x="112" y="0"/>
                    </a:cubicBezTo>
                    <a:cubicBezTo>
                      <a:pt x="169" y="0"/>
                      <a:pt x="211" y="56"/>
                      <a:pt x="211" y="112"/>
                    </a:cubicBez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12"/>
                    </a:lnTo>
                    <a:cubicBezTo>
                      <a:pt x="211" y="42"/>
                      <a:pt x="169" y="0"/>
                      <a:pt x="112" y="0"/>
                    </a:cubicBezTo>
                  </a:path>
                </a:pathLst>
              </a:custGeom>
              <a:solidFill>
                <a:srgbClr val="101112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6" name="ïṣlîďè"/>
              <p:cNvSpPr/>
              <p:nvPr/>
            </p:nvSpPr>
            <p:spPr bwMode="auto">
              <a:xfrm>
                <a:off x="3073018" y="1562848"/>
                <a:ext cx="43013" cy="43013"/>
              </a:xfrm>
              <a:custGeom>
                <a:avLst/>
                <a:gdLst>
                  <a:gd name="T0" fmla="*/ 112 w 212"/>
                  <a:gd name="T1" fmla="*/ 0 h 212"/>
                  <a:gd name="T2" fmla="*/ 112 w 212"/>
                  <a:gd name="T3" fmla="*/ 0 h 212"/>
                  <a:gd name="T4" fmla="*/ 0 w 212"/>
                  <a:gd name="T5" fmla="*/ 112 h 212"/>
                  <a:gd name="T6" fmla="*/ 112 w 212"/>
                  <a:gd name="T7" fmla="*/ 211 h 212"/>
                  <a:gd name="T8" fmla="*/ 211 w 212"/>
                  <a:gd name="T9" fmla="*/ 112 h 212"/>
                  <a:gd name="T10" fmla="*/ 211 w 212"/>
                  <a:gd name="T11" fmla="*/ 112 h 212"/>
                  <a:gd name="T12" fmla="*/ 197 w 212"/>
                  <a:gd name="T13" fmla="*/ 112 h 212"/>
                  <a:gd name="T14" fmla="*/ 169 w 212"/>
                  <a:gd name="T15" fmla="*/ 169 h 212"/>
                  <a:gd name="T16" fmla="*/ 112 w 212"/>
                  <a:gd name="T17" fmla="*/ 197 h 212"/>
                  <a:gd name="T18" fmla="*/ 42 w 212"/>
                  <a:gd name="T19" fmla="*/ 169 h 212"/>
                  <a:gd name="T20" fmla="*/ 14 w 212"/>
                  <a:gd name="T21" fmla="*/ 112 h 212"/>
                  <a:gd name="T22" fmla="*/ 42 w 212"/>
                  <a:gd name="T23" fmla="*/ 42 h 212"/>
                  <a:gd name="T24" fmla="*/ 112 w 212"/>
                  <a:gd name="T25" fmla="*/ 14 h 212"/>
                  <a:gd name="T26" fmla="*/ 169 w 212"/>
                  <a:gd name="T27" fmla="*/ 42 h 212"/>
                  <a:gd name="T28" fmla="*/ 197 w 212"/>
                  <a:gd name="T29" fmla="*/ 112 h 212"/>
                  <a:gd name="T30" fmla="*/ 211 w 212"/>
                  <a:gd name="T31" fmla="*/ 112 h 212"/>
                  <a:gd name="T32" fmla="*/ 112 w 212"/>
                  <a:gd name="T3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212">
                    <a:moveTo>
                      <a:pt x="112" y="0"/>
                    </a:moveTo>
                    <a:lnTo>
                      <a:pt x="112" y="0"/>
                    </a:lnTo>
                    <a:cubicBezTo>
                      <a:pt x="56" y="0"/>
                      <a:pt x="0" y="56"/>
                      <a:pt x="0" y="112"/>
                    </a:cubicBezTo>
                    <a:cubicBezTo>
                      <a:pt x="0" y="169"/>
                      <a:pt x="56" y="211"/>
                      <a:pt x="112" y="211"/>
                    </a:cubicBezTo>
                    <a:cubicBezTo>
                      <a:pt x="169" y="211"/>
                      <a:pt x="211" y="169"/>
                      <a:pt x="211" y="112"/>
                    </a:cubicBezTo>
                    <a:lnTo>
                      <a:pt x="211" y="112"/>
                    </a:ln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26"/>
                      <a:pt x="183" y="155"/>
                      <a:pt x="169" y="169"/>
                    </a:cubicBezTo>
                    <a:cubicBezTo>
                      <a:pt x="155" y="183"/>
                      <a:pt x="127" y="197"/>
                      <a:pt x="112" y="197"/>
                    </a:cubicBezTo>
                    <a:cubicBezTo>
                      <a:pt x="85" y="197"/>
                      <a:pt x="56" y="183"/>
                      <a:pt x="42" y="169"/>
                    </a:cubicBezTo>
                    <a:cubicBezTo>
                      <a:pt x="28" y="155"/>
                      <a:pt x="14" y="126"/>
                      <a:pt x="14" y="112"/>
                    </a:cubicBezTo>
                    <a:cubicBezTo>
                      <a:pt x="14" y="85"/>
                      <a:pt x="28" y="56"/>
                      <a:pt x="42" y="42"/>
                    </a:cubicBezTo>
                    <a:cubicBezTo>
                      <a:pt x="56" y="28"/>
                      <a:pt x="85" y="14"/>
                      <a:pt x="112" y="14"/>
                    </a:cubicBezTo>
                    <a:cubicBezTo>
                      <a:pt x="127" y="14"/>
                      <a:pt x="155" y="28"/>
                      <a:pt x="169" y="42"/>
                    </a:cubicBezTo>
                    <a:cubicBezTo>
                      <a:pt x="183" y="56"/>
                      <a:pt x="197" y="85"/>
                      <a:pt x="197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56"/>
                      <a:pt x="169" y="0"/>
                      <a:pt x="112" y="0"/>
                    </a:cubicBezTo>
                  </a:path>
                </a:pathLst>
              </a:custGeom>
              <a:solidFill>
                <a:srgbClr val="1C1C1C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57" name="ïsliḑé"/>
              <p:cNvSpPr/>
              <p:nvPr/>
            </p:nvSpPr>
            <p:spPr bwMode="auto">
              <a:xfrm>
                <a:off x="2867811" y="1699951"/>
                <a:ext cx="1653309" cy="2906956"/>
              </a:xfrm>
              <a:custGeom>
                <a:avLst/>
                <a:gdLst>
                  <a:gd name="T0" fmla="*/ 8137 w 8138"/>
                  <a:gd name="T1" fmla="*/ 14304 h 14305"/>
                  <a:gd name="T2" fmla="*/ 0 w 8138"/>
                  <a:gd name="T3" fmla="*/ 14304 h 14305"/>
                  <a:gd name="T4" fmla="*/ 0 w 8138"/>
                  <a:gd name="T5" fmla="*/ 0 h 14305"/>
                  <a:gd name="T6" fmla="*/ 8137 w 8138"/>
                  <a:gd name="T7" fmla="*/ 0 h 14305"/>
                  <a:gd name="T8" fmla="*/ 8137 w 8138"/>
                  <a:gd name="T9" fmla="*/ 14304 h 14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38" h="14305">
                    <a:moveTo>
                      <a:pt x="8137" y="14304"/>
                    </a:moveTo>
                    <a:lnTo>
                      <a:pt x="0" y="14304"/>
                    </a:lnTo>
                    <a:lnTo>
                      <a:pt x="0" y="0"/>
                    </a:lnTo>
                    <a:lnTo>
                      <a:pt x="8137" y="0"/>
                    </a:lnTo>
                    <a:lnTo>
                      <a:pt x="8137" y="14304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58" name="í$lïḑè"/>
              <p:cNvSpPr/>
              <p:nvPr/>
            </p:nvSpPr>
            <p:spPr bwMode="auto">
              <a:xfrm>
                <a:off x="3655215" y="1539549"/>
                <a:ext cx="84772" cy="77065"/>
              </a:xfrm>
              <a:custGeom>
                <a:avLst/>
                <a:gdLst>
                  <a:gd name="T0" fmla="*/ 379 w 380"/>
                  <a:gd name="T1" fmla="*/ 197 h 380"/>
                  <a:gd name="T2" fmla="*/ 379 w 380"/>
                  <a:gd name="T3" fmla="*/ 197 h 380"/>
                  <a:gd name="T4" fmla="*/ 183 w 380"/>
                  <a:gd name="T5" fmla="*/ 379 h 380"/>
                  <a:gd name="T6" fmla="*/ 0 w 380"/>
                  <a:gd name="T7" fmla="*/ 197 h 380"/>
                  <a:gd name="T8" fmla="*/ 183 w 380"/>
                  <a:gd name="T9" fmla="*/ 0 h 380"/>
                  <a:gd name="T10" fmla="*/ 379 w 380"/>
                  <a:gd name="T11" fmla="*/ 19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0" h="380">
                    <a:moveTo>
                      <a:pt x="379" y="197"/>
                    </a:moveTo>
                    <a:lnTo>
                      <a:pt x="379" y="197"/>
                    </a:lnTo>
                    <a:cubicBezTo>
                      <a:pt x="379" y="295"/>
                      <a:pt x="295" y="379"/>
                      <a:pt x="183" y="379"/>
                    </a:cubicBezTo>
                    <a:cubicBezTo>
                      <a:pt x="84" y="379"/>
                      <a:pt x="0" y="295"/>
                      <a:pt x="0" y="197"/>
                    </a:cubicBezTo>
                    <a:cubicBezTo>
                      <a:pt x="0" y="84"/>
                      <a:pt x="84" y="0"/>
                      <a:pt x="183" y="0"/>
                    </a:cubicBezTo>
                    <a:cubicBezTo>
                      <a:pt x="295" y="0"/>
                      <a:pt x="379" y="84"/>
                      <a:pt x="379" y="19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49" name="iṥlíḋê"/>
            <p:cNvSpPr/>
            <p:nvPr/>
          </p:nvSpPr>
          <p:spPr>
            <a:xfrm>
              <a:off x="7368650" y="4444299"/>
              <a:ext cx="835597" cy="1475738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grpSp>
        <p:nvGrpSpPr>
          <p:cNvPr id="76" name="iSlíḍè"/>
          <p:cNvGrpSpPr/>
          <p:nvPr/>
        </p:nvGrpSpPr>
        <p:grpSpPr>
          <a:xfrm>
            <a:off x="9561846" y="2211937"/>
            <a:ext cx="1958641" cy="3937395"/>
            <a:chOff x="7334156" y="4296780"/>
            <a:chExt cx="911736" cy="1832836"/>
          </a:xfrm>
        </p:grpSpPr>
        <p:grpSp>
          <p:nvGrpSpPr>
            <p:cNvPr id="77" name="íṣľïḓè"/>
            <p:cNvGrpSpPr/>
            <p:nvPr/>
          </p:nvGrpSpPr>
          <p:grpSpPr>
            <a:xfrm>
              <a:off x="7334156" y="4296780"/>
              <a:ext cx="911736" cy="1832836"/>
              <a:chOff x="2802395" y="1411406"/>
              <a:chExt cx="1799374" cy="3618461"/>
            </a:xfrm>
          </p:grpSpPr>
          <p:sp>
            <p:nvSpPr>
              <p:cNvPr id="79" name="iṥḻïḑè"/>
              <p:cNvSpPr/>
              <p:nvPr/>
            </p:nvSpPr>
            <p:spPr bwMode="auto">
              <a:xfrm>
                <a:off x="2802395" y="1856769"/>
                <a:ext cx="896" cy="799323"/>
              </a:xfrm>
              <a:prstGeom prst="line">
                <a:avLst/>
              </a:prstGeom>
              <a:noFill/>
              <a:ln w="15120" cap="flat">
                <a:solidFill>
                  <a:srgbClr val="36090A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0" name="iṥľïḑè"/>
              <p:cNvSpPr/>
              <p:nvPr/>
            </p:nvSpPr>
            <p:spPr bwMode="auto">
              <a:xfrm>
                <a:off x="4600873" y="1856769"/>
                <a:ext cx="896" cy="223129"/>
              </a:xfrm>
              <a:prstGeom prst="line">
                <a:avLst/>
              </a:prstGeom>
              <a:noFill/>
              <a:ln w="15120" cap="flat">
                <a:solidFill>
                  <a:srgbClr val="36090A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1" name="ïṩlidê"/>
              <p:cNvSpPr/>
              <p:nvPr/>
            </p:nvSpPr>
            <p:spPr bwMode="auto">
              <a:xfrm>
                <a:off x="2807773" y="1411406"/>
                <a:ext cx="1793102" cy="3618461"/>
              </a:xfrm>
              <a:custGeom>
                <a:avLst/>
                <a:gdLst>
                  <a:gd name="T0" fmla="*/ 0 w 8826"/>
                  <a:gd name="T1" fmla="*/ 787 h 17805"/>
                  <a:gd name="T2" fmla="*/ 0 w 8826"/>
                  <a:gd name="T3" fmla="*/ 787 h 17805"/>
                  <a:gd name="T4" fmla="*/ 14 w 8826"/>
                  <a:gd name="T5" fmla="*/ 16806 h 17805"/>
                  <a:gd name="T6" fmla="*/ 857 w 8826"/>
                  <a:gd name="T7" fmla="*/ 17453 h 17805"/>
                  <a:gd name="T8" fmla="*/ 8277 w 8826"/>
                  <a:gd name="T9" fmla="*/ 17396 h 17805"/>
                  <a:gd name="T10" fmla="*/ 8798 w 8826"/>
                  <a:gd name="T11" fmla="*/ 16708 h 17805"/>
                  <a:gd name="T12" fmla="*/ 8798 w 8826"/>
                  <a:gd name="T13" fmla="*/ 787 h 17805"/>
                  <a:gd name="T14" fmla="*/ 8123 w 8826"/>
                  <a:gd name="T15" fmla="*/ 197 h 17805"/>
                  <a:gd name="T16" fmla="*/ 4567 w 8826"/>
                  <a:gd name="T17" fmla="*/ 0 h 17805"/>
                  <a:gd name="T18" fmla="*/ 478 w 8826"/>
                  <a:gd name="T19" fmla="*/ 253 h 17805"/>
                  <a:gd name="T20" fmla="*/ 0 w 8826"/>
                  <a:gd name="T21" fmla="*/ 787 h 17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26" h="17805">
                    <a:moveTo>
                      <a:pt x="0" y="787"/>
                    </a:moveTo>
                    <a:lnTo>
                      <a:pt x="0" y="787"/>
                    </a:lnTo>
                    <a:cubicBezTo>
                      <a:pt x="14" y="16806"/>
                      <a:pt x="14" y="16806"/>
                      <a:pt x="14" y="16806"/>
                    </a:cubicBezTo>
                    <a:cubicBezTo>
                      <a:pt x="28" y="17186"/>
                      <a:pt x="422" y="17368"/>
                      <a:pt x="857" y="17453"/>
                    </a:cubicBezTo>
                    <a:cubicBezTo>
                      <a:pt x="2206" y="17705"/>
                      <a:pt x="6788" y="17804"/>
                      <a:pt x="8277" y="17396"/>
                    </a:cubicBezTo>
                    <a:cubicBezTo>
                      <a:pt x="8825" y="17242"/>
                      <a:pt x="8798" y="16764"/>
                      <a:pt x="8798" y="16708"/>
                    </a:cubicBezTo>
                    <a:cubicBezTo>
                      <a:pt x="8798" y="16623"/>
                      <a:pt x="8798" y="787"/>
                      <a:pt x="8798" y="787"/>
                    </a:cubicBezTo>
                    <a:cubicBezTo>
                      <a:pt x="8798" y="787"/>
                      <a:pt x="8825" y="338"/>
                      <a:pt x="8123" y="197"/>
                    </a:cubicBezTo>
                    <a:cubicBezTo>
                      <a:pt x="8123" y="197"/>
                      <a:pt x="6943" y="0"/>
                      <a:pt x="4567" y="0"/>
                    </a:cubicBezTo>
                    <a:cubicBezTo>
                      <a:pt x="2235" y="0"/>
                      <a:pt x="1349" y="70"/>
                      <a:pt x="478" y="253"/>
                    </a:cubicBezTo>
                    <a:cubicBezTo>
                      <a:pt x="295" y="281"/>
                      <a:pt x="0" y="520"/>
                      <a:pt x="0" y="787"/>
                    </a:cubicBezTo>
                  </a:path>
                </a:pathLst>
              </a:custGeom>
              <a:solidFill>
                <a:srgbClr val="16181C"/>
              </a:solidFill>
              <a:ln w="9525" cap="flat">
                <a:solidFill>
                  <a:srgbClr val="36090A"/>
                </a:solidFill>
                <a:beve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82" name="îSḻîḋé"/>
              <p:cNvSpPr/>
              <p:nvPr/>
            </p:nvSpPr>
            <p:spPr bwMode="auto">
              <a:xfrm>
                <a:off x="2807771" y="1411406"/>
                <a:ext cx="1793102" cy="3618461"/>
              </a:xfrm>
              <a:custGeom>
                <a:avLst/>
                <a:gdLst>
                  <a:gd name="T0" fmla="*/ 0 w 8826"/>
                  <a:gd name="T1" fmla="*/ 787 h 17805"/>
                  <a:gd name="T2" fmla="*/ 0 w 8826"/>
                  <a:gd name="T3" fmla="*/ 787 h 17805"/>
                  <a:gd name="T4" fmla="*/ 14 w 8826"/>
                  <a:gd name="T5" fmla="*/ 16806 h 17805"/>
                  <a:gd name="T6" fmla="*/ 857 w 8826"/>
                  <a:gd name="T7" fmla="*/ 17453 h 17805"/>
                  <a:gd name="T8" fmla="*/ 8277 w 8826"/>
                  <a:gd name="T9" fmla="*/ 17396 h 17805"/>
                  <a:gd name="T10" fmla="*/ 8798 w 8826"/>
                  <a:gd name="T11" fmla="*/ 16708 h 17805"/>
                  <a:gd name="T12" fmla="*/ 8798 w 8826"/>
                  <a:gd name="T13" fmla="*/ 787 h 17805"/>
                  <a:gd name="T14" fmla="*/ 8123 w 8826"/>
                  <a:gd name="T15" fmla="*/ 197 h 17805"/>
                  <a:gd name="T16" fmla="*/ 4567 w 8826"/>
                  <a:gd name="T17" fmla="*/ 0 h 17805"/>
                  <a:gd name="T18" fmla="*/ 478 w 8826"/>
                  <a:gd name="T19" fmla="*/ 253 h 17805"/>
                  <a:gd name="T20" fmla="*/ 0 w 8826"/>
                  <a:gd name="T21" fmla="*/ 787 h 17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26" h="17805">
                    <a:moveTo>
                      <a:pt x="0" y="787"/>
                    </a:moveTo>
                    <a:lnTo>
                      <a:pt x="0" y="787"/>
                    </a:lnTo>
                    <a:cubicBezTo>
                      <a:pt x="14" y="16806"/>
                      <a:pt x="14" y="16806"/>
                      <a:pt x="14" y="16806"/>
                    </a:cubicBezTo>
                    <a:cubicBezTo>
                      <a:pt x="28" y="17186"/>
                      <a:pt x="422" y="17368"/>
                      <a:pt x="857" y="17453"/>
                    </a:cubicBezTo>
                    <a:cubicBezTo>
                      <a:pt x="2206" y="17705"/>
                      <a:pt x="6788" y="17804"/>
                      <a:pt x="8277" y="17396"/>
                    </a:cubicBezTo>
                    <a:cubicBezTo>
                      <a:pt x="8825" y="17242"/>
                      <a:pt x="8798" y="16764"/>
                      <a:pt x="8798" y="16708"/>
                    </a:cubicBezTo>
                    <a:cubicBezTo>
                      <a:pt x="8798" y="16623"/>
                      <a:pt x="8798" y="787"/>
                      <a:pt x="8798" y="787"/>
                    </a:cubicBezTo>
                    <a:cubicBezTo>
                      <a:pt x="8798" y="787"/>
                      <a:pt x="8825" y="338"/>
                      <a:pt x="8123" y="197"/>
                    </a:cubicBezTo>
                    <a:cubicBezTo>
                      <a:pt x="8123" y="197"/>
                      <a:pt x="6943" y="0"/>
                      <a:pt x="4567" y="0"/>
                    </a:cubicBezTo>
                    <a:cubicBezTo>
                      <a:pt x="2235" y="0"/>
                      <a:pt x="1349" y="70"/>
                      <a:pt x="478" y="253"/>
                    </a:cubicBezTo>
                    <a:cubicBezTo>
                      <a:pt x="295" y="281"/>
                      <a:pt x="0" y="520"/>
                      <a:pt x="0" y="787"/>
                    </a:cubicBezTo>
                  </a:path>
                </a:pathLst>
              </a:custGeom>
              <a:noFill/>
              <a:ln w="20160" cap="flat">
                <a:solidFill>
                  <a:schemeClr val="tx1"/>
                </a:solidFill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83" name="îŝlîḍê"/>
              <p:cNvSpPr/>
              <p:nvPr/>
            </p:nvSpPr>
            <p:spPr bwMode="auto">
              <a:xfrm>
                <a:off x="3073018" y="1562848"/>
                <a:ext cx="43013" cy="43013"/>
              </a:xfrm>
              <a:custGeom>
                <a:avLst/>
                <a:gdLst>
                  <a:gd name="T0" fmla="*/ 211 w 212"/>
                  <a:gd name="T1" fmla="*/ 112 h 212"/>
                  <a:gd name="T2" fmla="*/ 211 w 212"/>
                  <a:gd name="T3" fmla="*/ 112 h 212"/>
                  <a:gd name="T4" fmla="*/ 112 w 212"/>
                  <a:gd name="T5" fmla="*/ 211 h 212"/>
                  <a:gd name="T6" fmla="*/ 0 w 212"/>
                  <a:gd name="T7" fmla="*/ 112 h 212"/>
                  <a:gd name="T8" fmla="*/ 112 w 212"/>
                  <a:gd name="T9" fmla="*/ 0 h 212"/>
                  <a:gd name="T10" fmla="*/ 211 w 212"/>
                  <a:gd name="T11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212">
                    <a:moveTo>
                      <a:pt x="211" y="112"/>
                    </a:moveTo>
                    <a:lnTo>
                      <a:pt x="211" y="112"/>
                    </a:lnTo>
                    <a:cubicBezTo>
                      <a:pt x="211" y="169"/>
                      <a:pt x="169" y="211"/>
                      <a:pt x="112" y="211"/>
                    </a:cubicBezTo>
                    <a:cubicBezTo>
                      <a:pt x="56" y="211"/>
                      <a:pt x="0" y="169"/>
                      <a:pt x="0" y="112"/>
                    </a:cubicBezTo>
                    <a:cubicBezTo>
                      <a:pt x="0" y="56"/>
                      <a:pt x="56" y="0"/>
                      <a:pt x="112" y="0"/>
                    </a:cubicBezTo>
                    <a:cubicBezTo>
                      <a:pt x="169" y="0"/>
                      <a:pt x="211" y="56"/>
                      <a:pt x="211" y="112"/>
                    </a:cubicBezTo>
                  </a:path>
                </a:pathLst>
              </a:custGeom>
              <a:solidFill>
                <a:srgbClr val="51515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4" name="îšḻíḑê"/>
              <p:cNvSpPr/>
              <p:nvPr/>
            </p:nvSpPr>
            <p:spPr bwMode="auto">
              <a:xfrm>
                <a:off x="3073018" y="1562848"/>
                <a:ext cx="43013" cy="45701"/>
              </a:xfrm>
              <a:custGeom>
                <a:avLst/>
                <a:gdLst>
                  <a:gd name="T0" fmla="*/ 112 w 212"/>
                  <a:gd name="T1" fmla="*/ 0 h 226"/>
                  <a:gd name="T2" fmla="*/ 112 w 212"/>
                  <a:gd name="T3" fmla="*/ 0 h 226"/>
                  <a:gd name="T4" fmla="*/ 0 w 212"/>
                  <a:gd name="T5" fmla="*/ 112 h 226"/>
                  <a:gd name="T6" fmla="*/ 99 w 212"/>
                  <a:gd name="T7" fmla="*/ 225 h 226"/>
                  <a:gd name="T8" fmla="*/ 112 w 212"/>
                  <a:gd name="T9" fmla="*/ 225 h 226"/>
                  <a:gd name="T10" fmla="*/ 211 w 212"/>
                  <a:gd name="T11" fmla="*/ 112 h 226"/>
                  <a:gd name="T12" fmla="*/ 211 w 212"/>
                  <a:gd name="T13" fmla="*/ 112 h 226"/>
                  <a:gd name="T14" fmla="*/ 211 w 212"/>
                  <a:gd name="T15" fmla="*/ 112 h 226"/>
                  <a:gd name="T16" fmla="*/ 112 w 212"/>
                  <a:gd name="T17" fmla="*/ 211 h 226"/>
                  <a:gd name="T18" fmla="*/ 0 w 212"/>
                  <a:gd name="T19" fmla="*/ 112 h 226"/>
                  <a:gd name="T20" fmla="*/ 112 w 212"/>
                  <a:gd name="T21" fmla="*/ 0 h 226"/>
                  <a:gd name="T22" fmla="*/ 211 w 212"/>
                  <a:gd name="T23" fmla="*/ 112 h 226"/>
                  <a:gd name="T24" fmla="*/ 211 w 212"/>
                  <a:gd name="T25" fmla="*/ 112 h 226"/>
                  <a:gd name="T26" fmla="*/ 211 w 212"/>
                  <a:gd name="T27" fmla="*/ 112 h 226"/>
                  <a:gd name="T28" fmla="*/ 211 w 212"/>
                  <a:gd name="T29" fmla="*/ 112 h 226"/>
                  <a:gd name="T30" fmla="*/ 112 w 212"/>
                  <a:gd name="T3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26">
                    <a:moveTo>
                      <a:pt x="112" y="0"/>
                    </a:moveTo>
                    <a:lnTo>
                      <a:pt x="112" y="0"/>
                    </a:lnTo>
                    <a:cubicBezTo>
                      <a:pt x="42" y="0"/>
                      <a:pt x="0" y="42"/>
                      <a:pt x="0" y="112"/>
                    </a:cubicBezTo>
                    <a:cubicBezTo>
                      <a:pt x="0" y="169"/>
                      <a:pt x="42" y="211"/>
                      <a:pt x="99" y="225"/>
                    </a:cubicBezTo>
                    <a:cubicBezTo>
                      <a:pt x="112" y="225"/>
                      <a:pt x="112" y="225"/>
                      <a:pt x="112" y="225"/>
                    </a:cubicBezTo>
                    <a:cubicBezTo>
                      <a:pt x="169" y="211"/>
                      <a:pt x="211" y="169"/>
                      <a:pt x="211" y="112"/>
                    </a:cubicBezTo>
                    <a:lnTo>
                      <a:pt x="211" y="112"/>
                    </a:lnTo>
                    <a:lnTo>
                      <a:pt x="211" y="112"/>
                    </a:lnTo>
                    <a:cubicBezTo>
                      <a:pt x="211" y="169"/>
                      <a:pt x="169" y="211"/>
                      <a:pt x="112" y="211"/>
                    </a:cubicBezTo>
                    <a:cubicBezTo>
                      <a:pt x="56" y="211"/>
                      <a:pt x="0" y="169"/>
                      <a:pt x="0" y="112"/>
                    </a:cubicBezTo>
                    <a:cubicBezTo>
                      <a:pt x="0" y="56"/>
                      <a:pt x="56" y="0"/>
                      <a:pt x="112" y="0"/>
                    </a:cubicBezTo>
                    <a:cubicBezTo>
                      <a:pt x="169" y="0"/>
                      <a:pt x="211" y="56"/>
                      <a:pt x="211" y="112"/>
                    </a:cubicBez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12"/>
                    </a:lnTo>
                    <a:cubicBezTo>
                      <a:pt x="211" y="42"/>
                      <a:pt x="169" y="0"/>
                      <a:pt x="112" y="0"/>
                    </a:cubicBezTo>
                  </a:path>
                </a:pathLst>
              </a:custGeom>
              <a:solidFill>
                <a:srgbClr val="101112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5" name="ïṣlîďè"/>
              <p:cNvSpPr/>
              <p:nvPr/>
            </p:nvSpPr>
            <p:spPr bwMode="auto">
              <a:xfrm>
                <a:off x="3073018" y="1562848"/>
                <a:ext cx="43013" cy="43013"/>
              </a:xfrm>
              <a:custGeom>
                <a:avLst/>
                <a:gdLst>
                  <a:gd name="T0" fmla="*/ 112 w 212"/>
                  <a:gd name="T1" fmla="*/ 0 h 212"/>
                  <a:gd name="T2" fmla="*/ 112 w 212"/>
                  <a:gd name="T3" fmla="*/ 0 h 212"/>
                  <a:gd name="T4" fmla="*/ 0 w 212"/>
                  <a:gd name="T5" fmla="*/ 112 h 212"/>
                  <a:gd name="T6" fmla="*/ 112 w 212"/>
                  <a:gd name="T7" fmla="*/ 211 h 212"/>
                  <a:gd name="T8" fmla="*/ 211 w 212"/>
                  <a:gd name="T9" fmla="*/ 112 h 212"/>
                  <a:gd name="T10" fmla="*/ 211 w 212"/>
                  <a:gd name="T11" fmla="*/ 112 h 212"/>
                  <a:gd name="T12" fmla="*/ 197 w 212"/>
                  <a:gd name="T13" fmla="*/ 112 h 212"/>
                  <a:gd name="T14" fmla="*/ 169 w 212"/>
                  <a:gd name="T15" fmla="*/ 169 h 212"/>
                  <a:gd name="T16" fmla="*/ 112 w 212"/>
                  <a:gd name="T17" fmla="*/ 197 h 212"/>
                  <a:gd name="T18" fmla="*/ 42 w 212"/>
                  <a:gd name="T19" fmla="*/ 169 h 212"/>
                  <a:gd name="T20" fmla="*/ 14 w 212"/>
                  <a:gd name="T21" fmla="*/ 112 h 212"/>
                  <a:gd name="T22" fmla="*/ 42 w 212"/>
                  <a:gd name="T23" fmla="*/ 42 h 212"/>
                  <a:gd name="T24" fmla="*/ 112 w 212"/>
                  <a:gd name="T25" fmla="*/ 14 h 212"/>
                  <a:gd name="T26" fmla="*/ 169 w 212"/>
                  <a:gd name="T27" fmla="*/ 42 h 212"/>
                  <a:gd name="T28" fmla="*/ 197 w 212"/>
                  <a:gd name="T29" fmla="*/ 112 h 212"/>
                  <a:gd name="T30" fmla="*/ 211 w 212"/>
                  <a:gd name="T31" fmla="*/ 112 h 212"/>
                  <a:gd name="T32" fmla="*/ 112 w 212"/>
                  <a:gd name="T3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212">
                    <a:moveTo>
                      <a:pt x="112" y="0"/>
                    </a:moveTo>
                    <a:lnTo>
                      <a:pt x="112" y="0"/>
                    </a:lnTo>
                    <a:cubicBezTo>
                      <a:pt x="56" y="0"/>
                      <a:pt x="0" y="56"/>
                      <a:pt x="0" y="112"/>
                    </a:cubicBezTo>
                    <a:cubicBezTo>
                      <a:pt x="0" y="169"/>
                      <a:pt x="56" y="211"/>
                      <a:pt x="112" y="211"/>
                    </a:cubicBezTo>
                    <a:cubicBezTo>
                      <a:pt x="169" y="211"/>
                      <a:pt x="211" y="169"/>
                      <a:pt x="211" y="112"/>
                    </a:cubicBezTo>
                    <a:lnTo>
                      <a:pt x="211" y="112"/>
                    </a:lnTo>
                    <a:cubicBezTo>
                      <a:pt x="197" y="112"/>
                      <a:pt x="197" y="112"/>
                      <a:pt x="197" y="112"/>
                    </a:cubicBezTo>
                    <a:cubicBezTo>
                      <a:pt x="197" y="126"/>
                      <a:pt x="183" y="155"/>
                      <a:pt x="169" y="169"/>
                    </a:cubicBezTo>
                    <a:cubicBezTo>
                      <a:pt x="155" y="183"/>
                      <a:pt x="127" y="197"/>
                      <a:pt x="112" y="197"/>
                    </a:cubicBezTo>
                    <a:cubicBezTo>
                      <a:pt x="85" y="197"/>
                      <a:pt x="56" y="183"/>
                      <a:pt x="42" y="169"/>
                    </a:cubicBezTo>
                    <a:cubicBezTo>
                      <a:pt x="28" y="155"/>
                      <a:pt x="14" y="126"/>
                      <a:pt x="14" y="112"/>
                    </a:cubicBezTo>
                    <a:cubicBezTo>
                      <a:pt x="14" y="85"/>
                      <a:pt x="28" y="56"/>
                      <a:pt x="42" y="42"/>
                    </a:cubicBezTo>
                    <a:cubicBezTo>
                      <a:pt x="56" y="28"/>
                      <a:pt x="85" y="14"/>
                      <a:pt x="112" y="14"/>
                    </a:cubicBezTo>
                    <a:cubicBezTo>
                      <a:pt x="127" y="14"/>
                      <a:pt x="155" y="28"/>
                      <a:pt x="169" y="42"/>
                    </a:cubicBezTo>
                    <a:cubicBezTo>
                      <a:pt x="183" y="56"/>
                      <a:pt x="197" y="85"/>
                      <a:pt x="197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56"/>
                      <a:pt x="169" y="0"/>
                      <a:pt x="112" y="0"/>
                    </a:cubicBezTo>
                  </a:path>
                </a:pathLst>
              </a:custGeom>
              <a:solidFill>
                <a:srgbClr val="1C1C1C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  <p:sp>
            <p:nvSpPr>
              <p:cNvPr id="86" name="ïsliḑé"/>
              <p:cNvSpPr/>
              <p:nvPr/>
            </p:nvSpPr>
            <p:spPr bwMode="auto">
              <a:xfrm>
                <a:off x="2867811" y="1699951"/>
                <a:ext cx="1653309" cy="2906956"/>
              </a:xfrm>
              <a:custGeom>
                <a:avLst/>
                <a:gdLst>
                  <a:gd name="T0" fmla="*/ 8137 w 8138"/>
                  <a:gd name="T1" fmla="*/ 14304 h 14305"/>
                  <a:gd name="T2" fmla="*/ 0 w 8138"/>
                  <a:gd name="T3" fmla="*/ 14304 h 14305"/>
                  <a:gd name="T4" fmla="*/ 0 w 8138"/>
                  <a:gd name="T5" fmla="*/ 0 h 14305"/>
                  <a:gd name="T6" fmla="*/ 8137 w 8138"/>
                  <a:gd name="T7" fmla="*/ 0 h 14305"/>
                  <a:gd name="T8" fmla="*/ 8137 w 8138"/>
                  <a:gd name="T9" fmla="*/ 14304 h 14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38" h="14305">
                    <a:moveTo>
                      <a:pt x="8137" y="14304"/>
                    </a:moveTo>
                    <a:lnTo>
                      <a:pt x="0" y="14304"/>
                    </a:lnTo>
                    <a:lnTo>
                      <a:pt x="0" y="0"/>
                    </a:lnTo>
                    <a:lnTo>
                      <a:pt x="8137" y="0"/>
                    </a:lnTo>
                    <a:lnTo>
                      <a:pt x="8137" y="14304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87" name="í$lïḑè"/>
              <p:cNvSpPr/>
              <p:nvPr/>
            </p:nvSpPr>
            <p:spPr bwMode="auto">
              <a:xfrm>
                <a:off x="3655215" y="1539549"/>
                <a:ext cx="84772" cy="77065"/>
              </a:xfrm>
              <a:custGeom>
                <a:avLst/>
                <a:gdLst>
                  <a:gd name="T0" fmla="*/ 379 w 380"/>
                  <a:gd name="T1" fmla="*/ 197 h 380"/>
                  <a:gd name="T2" fmla="*/ 379 w 380"/>
                  <a:gd name="T3" fmla="*/ 197 h 380"/>
                  <a:gd name="T4" fmla="*/ 183 w 380"/>
                  <a:gd name="T5" fmla="*/ 379 h 380"/>
                  <a:gd name="T6" fmla="*/ 0 w 380"/>
                  <a:gd name="T7" fmla="*/ 197 h 380"/>
                  <a:gd name="T8" fmla="*/ 183 w 380"/>
                  <a:gd name="T9" fmla="*/ 0 h 380"/>
                  <a:gd name="T10" fmla="*/ 379 w 380"/>
                  <a:gd name="T11" fmla="*/ 19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0" h="380">
                    <a:moveTo>
                      <a:pt x="379" y="197"/>
                    </a:moveTo>
                    <a:lnTo>
                      <a:pt x="379" y="197"/>
                    </a:lnTo>
                    <a:cubicBezTo>
                      <a:pt x="379" y="295"/>
                      <a:pt x="295" y="379"/>
                      <a:pt x="183" y="379"/>
                    </a:cubicBezTo>
                    <a:cubicBezTo>
                      <a:pt x="84" y="379"/>
                      <a:pt x="0" y="295"/>
                      <a:pt x="0" y="197"/>
                    </a:cubicBezTo>
                    <a:cubicBezTo>
                      <a:pt x="0" y="84"/>
                      <a:pt x="84" y="0"/>
                      <a:pt x="183" y="0"/>
                    </a:cubicBezTo>
                    <a:cubicBezTo>
                      <a:pt x="295" y="0"/>
                      <a:pt x="379" y="84"/>
                      <a:pt x="379" y="19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</a:p>
            </p:txBody>
          </p:sp>
        </p:grpSp>
        <p:sp>
          <p:nvSpPr>
            <p:cNvPr id="78" name="iṥlíḋê"/>
            <p:cNvSpPr/>
            <p:nvPr/>
          </p:nvSpPr>
          <p:spPr>
            <a:xfrm>
              <a:off x="7368650" y="4444299"/>
              <a:ext cx="835597" cy="1475738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sp>
        <p:nvSpPr>
          <p:cNvPr id="89" name="矩形 88"/>
          <p:cNvSpPr/>
          <p:nvPr/>
        </p:nvSpPr>
        <p:spPr>
          <a:xfrm>
            <a:off x="4729985" y="1576812"/>
            <a:ext cx="272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HelveticaNeue"/>
              </a:rPr>
              <a:t>开启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文件权限</a:t>
            </a:r>
            <a:endParaRPr lang="en-US" altLang="zh-CN" b="1" dirty="0">
              <a:solidFill>
                <a:srgbClr val="516CFF"/>
              </a:solidFill>
              <a:latin typeface="HelveticaNeue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300666" y="1578402"/>
            <a:ext cx="2037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HelveticaNeue"/>
              </a:rPr>
              <a:t>开启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语音权限</a:t>
            </a:r>
            <a:endParaRPr lang="en-US" altLang="zh-CN" b="1" dirty="0">
              <a:solidFill>
                <a:srgbClr val="516CFF"/>
              </a:solidFill>
              <a:latin typeface="HelveticaNeue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9398428" y="1435271"/>
            <a:ext cx="212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HelveticaNeue"/>
              </a:rPr>
              <a:t>输入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准考证号</a:t>
            </a:r>
            <a:r>
              <a:rPr lang="zh-CN" altLang="en-US" b="1" dirty="0">
                <a:latin typeface="HelveticaNeue"/>
              </a:rPr>
              <a:t>及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考试</a:t>
            </a:r>
            <a:r>
              <a:rPr lang="en-US" altLang="zh-CN" b="1" dirty="0">
                <a:solidFill>
                  <a:srgbClr val="516CFF"/>
                </a:solidFill>
              </a:rPr>
              <a:t>ID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号</a:t>
            </a:r>
            <a:r>
              <a:rPr lang="zh-CN" altLang="en-US" b="1" dirty="0">
                <a:latin typeface="HelveticaNeue"/>
              </a:rPr>
              <a:t>，进入考试</a:t>
            </a:r>
            <a:endParaRPr lang="en-US" altLang="zh-CN" b="1" dirty="0">
              <a:latin typeface="HelveticaNeue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93903" y="1578402"/>
            <a:ext cx="195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HelveticaNeue"/>
              </a:rPr>
              <a:t>启动 </a:t>
            </a:r>
            <a:r>
              <a:rPr lang="en-US" altLang="zh-CN" b="1" dirty="0">
                <a:latin typeface="+mn-ea"/>
              </a:rPr>
              <a:t>APP</a:t>
            </a:r>
            <a:endParaRPr lang="en-US" altLang="zh-CN" b="1" dirty="0">
              <a:latin typeface="+mn-ea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619987" y="5357910"/>
            <a:ext cx="764959" cy="290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0" name="组合 109"/>
          <p:cNvGrpSpPr/>
          <p:nvPr/>
        </p:nvGrpSpPr>
        <p:grpSpPr>
          <a:xfrm>
            <a:off x="693903" y="2212203"/>
            <a:ext cx="1958641" cy="3937395"/>
            <a:chOff x="129205" y="960275"/>
            <a:chExt cx="1958641" cy="3937395"/>
          </a:xfrm>
        </p:grpSpPr>
        <p:grpSp>
          <p:nvGrpSpPr>
            <p:cNvPr id="97" name="iSlíḍè"/>
            <p:cNvGrpSpPr/>
            <p:nvPr/>
          </p:nvGrpSpPr>
          <p:grpSpPr>
            <a:xfrm>
              <a:off x="129205" y="960275"/>
              <a:ext cx="1958641" cy="3937395"/>
              <a:chOff x="7334156" y="4296780"/>
              <a:chExt cx="911736" cy="1832836"/>
            </a:xfrm>
          </p:grpSpPr>
          <p:grpSp>
            <p:nvGrpSpPr>
              <p:cNvPr id="98" name="íṣľïḓè"/>
              <p:cNvGrpSpPr/>
              <p:nvPr/>
            </p:nvGrpSpPr>
            <p:grpSpPr>
              <a:xfrm>
                <a:off x="7334156" y="4296780"/>
                <a:ext cx="911736" cy="1832836"/>
                <a:chOff x="2802395" y="1411406"/>
                <a:chExt cx="1799374" cy="3618461"/>
              </a:xfrm>
            </p:grpSpPr>
            <p:sp>
              <p:nvSpPr>
                <p:cNvPr id="100" name="iṥḻïḑè"/>
                <p:cNvSpPr/>
                <p:nvPr/>
              </p:nvSpPr>
              <p:spPr bwMode="auto">
                <a:xfrm>
                  <a:off x="2802395" y="1856769"/>
                  <a:ext cx="896" cy="799323"/>
                </a:xfrm>
                <a:prstGeom prst="line">
                  <a:avLst/>
                </a:prstGeom>
                <a:noFill/>
                <a:ln w="15120" cap="flat">
                  <a:solidFill>
                    <a:srgbClr val="36090A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1" name="iṥľïḑè"/>
                <p:cNvSpPr/>
                <p:nvPr/>
              </p:nvSpPr>
              <p:spPr bwMode="auto">
                <a:xfrm>
                  <a:off x="4600873" y="1856769"/>
                  <a:ext cx="896" cy="223129"/>
                </a:xfrm>
                <a:prstGeom prst="line">
                  <a:avLst/>
                </a:prstGeom>
                <a:noFill/>
                <a:ln w="15120" cap="flat">
                  <a:solidFill>
                    <a:srgbClr val="36090A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2" name="ïṩlidê"/>
                <p:cNvSpPr/>
                <p:nvPr/>
              </p:nvSpPr>
              <p:spPr bwMode="auto">
                <a:xfrm>
                  <a:off x="2807773" y="1411406"/>
                  <a:ext cx="1793102" cy="3618461"/>
                </a:xfrm>
                <a:custGeom>
                  <a:avLst/>
                  <a:gdLst>
                    <a:gd name="T0" fmla="*/ 0 w 8826"/>
                    <a:gd name="T1" fmla="*/ 787 h 17805"/>
                    <a:gd name="T2" fmla="*/ 0 w 8826"/>
                    <a:gd name="T3" fmla="*/ 787 h 17805"/>
                    <a:gd name="T4" fmla="*/ 14 w 8826"/>
                    <a:gd name="T5" fmla="*/ 16806 h 17805"/>
                    <a:gd name="T6" fmla="*/ 857 w 8826"/>
                    <a:gd name="T7" fmla="*/ 17453 h 17805"/>
                    <a:gd name="T8" fmla="*/ 8277 w 8826"/>
                    <a:gd name="T9" fmla="*/ 17396 h 17805"/>
                    <a:gd name="T10" fmla="*/ 8798 w 8826"/>
                    <a:gd name="T11" fmla="*/ 16708 h 17805"/>
                    <a:gd name="T12" fmla="*/ 8798 w 8826"/>
                    <a:gd name="T13" fmla="*/ 787 h 17805"/>
                    <a:gd name="T14" fmla="*/ 8123 w 8826"/>
                    <a:gd name="T15" fmla="*/ 197 h 17805"/>
                    <a:gd name="T16" fmla="*/ 4567 w 8826"/>
                    <a:gd name="T17" fmla="*/ 0 h 17805"/>
                    <a:gd name="T18" fmla="*/ 478 w 8826"/>
                    <a:gd name="T19" fmla="*/ 253 h 17805"/>
                    <a:gd name="T20" fmla="*/ 0 w 8826"/>
                    <a:gd name="T21" fmla="*/ 787 h 17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26" h="17805">
                      <a:moveTo>
                        <a:pt x="0" y="787"/>
                      </a:moveTo>
                      <a:lnTo>
                        <a:pt x="0" y="787"/>
                      </a:lnTo>
                      <a:cubicBezTo>
                        <a:pt x="14" y="16806"/>
                        <a:pt x="14" y="16806"/>
                        <a:pt x="14" y="16806"/>
                      </a:cubicBezTo>
                      <a:cubicBezTo>
                        <a:pt x="28" y="17186"/>
                        <a:pt x="422" y="17368"/>
                        <a:pt x="857" y="17453"/>
                      </a:cubicBezTo>
                      <a:cubicBezTo>
                        <a:pt x="2206" y="17705"/>
                        <a:pt x="6788" y="17804"/>
                        <a:pt x="8277" y="17396"/>
                      </a:cubicBezTo>
                      <a:cubicBezTo>
                        <a:pt x="8825" y="17242"/>
                        <a:pt x="8798" y="16764"/>
                        <a:pt x="8798" y="16708"/>
                      </a:cubicBezTo>
                      <a:cubicBezTo>
                        <a:pt x="8798" y="16623"/>
                        <a:pt x="8798" y="787"/>
                        <a:pt x="8798" y="787"/>
                      </a:cubicBezTo>
                      <a:cubicBezTo>
                        <a:pt x="8798" y="787"/>
                        <a:pt x="8825" y="338"/>
                        <a:pt x="8123" y="197"/>
                      </a:cubicBezTo>
                      <a:cubicBezTo>
                        <a:pt x="8123" y="197"/>
                        <a:pt x="6943" y="0"/>
                        <a:pt x="4567" y="0"/>
                      </a:cubicBezTo>
                      <a:cubicBezTo>
                        <a:pt x="2235" y="0"/>
                        <a:pt x="1349" y="70"/>
                        <a:pt x="478" y="253"/>
                      </a:cubicBezTo>
                      <a:cubicBezTo>
                        <a:pt x="295" y="281"/>
                        <a:pt x="0" y="520"/>
                        <a:pt x="0" y="787"/>
                      </a:cubicBezTo>
                    </a:path>
                  </a:pathLst>
                </a:custGeom>
                <a:solidFill>
                  <a:srgbClr val="16181C"/>
                </a:solidFill>
                <a:ln w="9525" cap="flat">
                  <a:solidFill>
                    <a:srgbClr val="36090A"/>
                  </a:solidFill>
                  <a:beve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03" name="îSḻîḋé"/>
                <p:cNvSpPr/>
                <p:nvPr/>
              </p:nvSpPr>
              <p:spPr bwMode="auto">
                <a:xfrm>
                  <a:off x="2807771" y="1411406"/>
                  <a:ext cx="1793102" cy="3618461"/>
                </a:xfrm>
                <a:custGeom>
                  <a:avLst/>
                  <a:gdLst>
                    <a:gd name="T0" fmla="*/ 0 w 8826"/>
                    <a:gd name="T1" fmla="*/ 787 h 17805"/>
                    <a:gd name="T2" fmla="*/ 0 w 8826"/>
                    <a:gd name="T3" fmla="*/ 787 h 17805"/>
                    <a:gd name="T4" fmla="*/ 14 w 8826"/>
                    <a:gd name="T5" fmla="*/ 16806 h 17805"/>
                    <a:gd name="T6" fmla="*/ 857 w 8826"/>
                    <a:gd name="T7" fmla="*/ 17453 h 17805"/>
                    <a:gd name="T8" fmla="*/ 8277 w 8826"/>
                    <a:gd name="T9" fmla="*/ 17396 h 17805"/>
                    <a:gd name="T10" fmla="*/ 8798 w 8826"/>
                    <a:gd name="T11" fmla="*/ 16708 h 17805"/>
                    <a:gd name="T12" fmla="*/ 8798 w 8826"/>
                    <a:gd name="T13" fmla="*/ 787 h 17805"/>
                    <a:gd name="T14" fmla="*/ 8123 w 8826"/>
                    <a:gd name="T15" fmla="*/ 197 h 17805"/>
                    <a:gd name="T16" fmla="*/ 4567 w 8826"/>
                    <a:gd name="T17" fmla="*/ 0 h 17805"/>
                    <a:gd name="T18" fmla="*/ 478 w 8826"/>
                    <a:gd name="T19" fmla="*/ 253 h 17805"/>
                    <a:gd name="T20" fmla="*/ 0 w 8826"/>
                    <a:gd name="T21" fmla="*/ 787 h 17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26" h="17805">
                      <a:moveTo>
                        <a:pt x="0" y="787"/>
                      </a:moveTo>
                      <a:lnTo>
                        <a:pt x="0" y="787"/>
                      </a:lnTo>
                      <a:cubicBezTo>
                        <a:pt x="14" y="16806"/>
                        <a:pt x="14" y="16806"/>
                        <a:pt x="14" y="16806"/>
                      </a:cubicBezTo>
                      <a:cubicBezTo>
                        <a:pt x="28" y="17186"/>
                        <a:pt x="422" y="17368"/>
                        <a:pt x="857" y="17453"/>
                      </a:cubicBezTo>
                      <a:cubicBezTo>
                        <a:pt x="2206" y="17705"/>
                        <a:pt x="6788" y="17804"/>
                        <a:pt x="8277" y="17396"/>
                      </a:cubicBezTo>
                      <a:cubicBezTo>
                        <a:pt x="8825" y="17242"/>
                        <a:pt x="8798" y="16764"/>
                        <a:pt x="8798" y="16708"/>
                      </a:cubicBezTo>
                      <a:cubicBezTo>
                        <a:pt x="8798" y="16623"/>
                        <a:pt x="8798" y="787"/>
                        <a:pt x="8798" y="787"/>
                      </a:cubicBezTo>
                      <a:cubicBezTo>
                        <a:pt x="8798" y="787"/>
                        <a:pt x="8825" y="338"/>
                        <a:pt x="8123" y="197"/>
                      </a:cubicBezTo>
                      <a:cubicBezTo>
                        <a:pt x="8123" y="197"/>
                        <a:pt x="6943" y="0"/>
                        <a:pt x="4567" y="0"/>
                      </a:cubicBezTo>
                      <a:cubicBezTo>
                        <a:pt x="2235" y="0"/>
                        <a:pt x="1349" y="70"/>
                        <a:pt x="478" y="253"/>
                      </a:cubicBezTo>
                      <a:cubicBezTo>
                        <a:pt x="295" y="281"/>
                        <a:pt x="0" y="520"/>
                        <a:pt x="0" y="787"/>
                      </a:cubicBezTo>
                    </a:path>
                  </a:pathLst>
                </a:custGeom>
                <a:noFill/>
                <a:ln w="20160" cap="flat">
                  <a:solidFill>
                    <a:schemeClr val="tx1"/>
                  </a:solidFill>
                  <a:round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04" name="îŝlîḍê"/>
                <p:cNvSpPr/>
                <p:nvPr/>
              </p:nvSpPr>
              <p:spPr bwMode="auto">
                <a:xfrm>
                  <a:off x="3073018" y="1562848"/>
                  <a:ext cx="43013" cy="43013"/>
                </a:xfrm>
                <a:custGeom>
                  <a:avLst/>
                  <a:gdLst>
                    <a:gd name="T0" fmla="*/ 211 w 212"/>
                    <a:gd name="T1" fmla="*/ 112 h 212"/>
                    <a:gd name="T2" fmla="*/ 211 w 212"/>
                    <a:gd name="T3" fmla="*/ 112 h 212"/>
                    <a:gd name="T4" fmla="*/ 112 w 212"/>
                    <a:gd name="T5" fmla="*/ 211 h 212"/>
                    <a:gd name="T6" fmla="*/ 0 w 212"/>
                    <a:gd name="T7" fmla="*/ 112 h 212"/>
                    <a:gd name="T8" fmla="*/ 112 w 212"/>
                    <a:gd name="T9" fmla="*/ 0 h 212"/>
                    <a:gd name="T10" fmla="*/ 211 w 212"/>
                    <a:gd name="T11" fmla="*/ 1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2" h="212">
                      <a:moveTo>
                        <a:pt x="211" y="112"/>
                      </a:moveTo>
                      <a:lnTo>
                        <a:pt x="211" y="112"/>
                      </a:lnTo>
                      <a:cubicBezTo>
                        <a:pt x="211" y="169"/>
                        <a:pt x="169" y="211"/>
                        <a:pt x="112" y="211"/>
                      </a:cubicBezTo>
                      <a:cubicBezTo>
                        <a:pt x="56" y="211"/>
                        <a:pt x="0" y="169"/>
                        <a:pt x="0" y="112"/>
                      </a:cubicBezTo>
                      <a:cubicBezTo>
                        <a:pt x="0" y="56"/>
                        <a:pt x="56" y="0"/>
                        <a:pt x="112" y="0"/>
                      </a:cubicBezTo>
                      <a:cubicBezTo>
                        <a:pt x="169" y="0"/>
                        <a:pt x="211" y="56"/>
                        <a:pt x="211" y="112"/>
                      </a:cubicBezTo>
                    </a:path>
                  </a:pathLst>
                </a:custGeom>
                <a:solidFill>
                  <a:srgbClr val="51515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5" name="îšḻíḑê"/>
                <p:cNvSpPr/>
                <p:nvPr/>
              </p:nvSpPr>
              <p:spPr bwMode="auto">
                <a:xfrm>
                  <a:off x="3073018" y="1562848"/>
                  <a:ext cx="43013" cy="45701"/>
                </a:xfrm>
                <a:custGeom>
                  <a:avLst/>
                  <a:gdLst>
                    <a:gd name="T0" fmla="*/ 112 w 212"/>
                    <a:gd name="T1" fmla="*/ 0 h 226"/>
                    <a:gd name="T2" fmla="*/ 112 w 212"/>
                    <a:gd name="T3" fmla="*/ 0 h 226"/>
                    <a:gd name="T4" fmla="*/ 0 w 212"/>
                    <a:gd name="T5" fmla="*/ 112 h 226"/>
                    <a:gd name="T6" fmla="*/ 99 w 212"/>
                    <a:gd name="T7" fmla="*/ 225 h 226"/>
                    <a:gd name="T8" fmla="*/ 112 w 212"/>
                    <a:gd name="T9" fmla="*/ 225 h 226"/>
                    <a:gd name="T10" fmla="*/ 211 w 212"/>
                    <a:gd name="T11" fmla="*/ 112 h 226"/>
                    <a:gd name="T12" fmla="*/ 211 w 212"/>
                    <a:gd name="T13" fmla="*/ 112 h 226"/>
                    <a:gd name="T14" fmla="*/ 211 w 212"/>
                    <a:gd name="T15" fmla="*/ 112 h 226"/>
                    <a:gd name="T16" fmla="*/ 112 w 212"/>
                    <a:gd name="T17" fmla="*/ 211 h 226"/>
                    <a:gd name="T18" fmla="*/ 0 w 212"/>
                    <a:gd name="T19" fmla="*/ 112 h 226"/>
                    <a:gd name="T20" fmla="*/ 112 w 212"/>
                    <a:gd name="T21" fmla="*/ 0 h 226"/>
                    <a:gd name="T22" fmla="*/ 211 w 212"/>
                    <a:gd name="T23" fmla="*/ 112 h 226"/>
                    <a:gd name="T24" fmla="*/ 211 w 212"/>
                    <a:gd name="T25" fmla="*/ 112 h 226"/>
                    <a:gd name="T26" fmla="*/ 211 w 212"/>
                    <a:gd name="T27" fmla="*/ 112 h 226"/>
                    <a:gd name="T28" fmla="*/ 211 w 212"/>
                    <a:gd name="T29" fmla="*/ 112 h 226"/>
                    <a:gd name="T30" fmla="*/ 112 w 212"/>
                    <a:gd name="T31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2" h="226">
                      <a:moveTo>
                        <a:pt x="112" y="0"/>
                      </a:moveTo>
                      <a:lnTo>
                        <a:pt x="112" y="0"/>
                      </a:lnTo>
                      <a:cubicBezTo>
                        <a:pt x="42" y="0"/>
                        <a:pt x="0" y="42"/>
                        <a:pt x="0" y="112"/>
                      </a:cubicBezTo>
                      <a:cubicBezTo>
                        <a:pt x="0" y="169"/>
                        <a:pt x="42" y="211"/>
                        <a:pt x="99" y="225"/>
                      </a:cubicBezTo>
                      <a:cubicBezTo>
                        <a:pt x="112" y="225"/>
                        <a:pt x="112" y="225"/>
                        <a:pt x="112" y="225"/>
                      </a:cubicBezTo>
                      <a:cubicBezTo>
                        <a:pt x="169" y="211"/>
                        <a:pt x="211" y="169"/>
                        <a:pt x="211" y="112"/>
                      </a:cubicBezTo>
                      <a:lnTo>
                        <a:pt x="211" y="112"/>
                      </a:lnTo>
                      <a:lnTo>
                        <a:pt x="211" y="112"/>
                      </a:lnTo>
                      <a:cubicBezTo>
                        <a:pt x="211" y="169"/>
                        <a:pt x="169" y="211"/>
                        <a:pt x="112" y="211"/>
                      </a:cubicBezTo>
                      <a:cubicBezTo>
                        <a:pt x="56" y="211"/>
                        <a:pt x="0" y="169"/>
                        <a:pt x="0" y="112"/>
                      </a:cubicBezTo>
                      <a:cubicBezTo>
                        <a:pt x="0" y="56"/>
                        <a:pt x="56" y="0"/>
                        <a:pt x="112" y="0"/>
                      </a:cubicBezTo>
                      <a:cubicBezTo>
                        <a:pt x="169" y="0"/>
                        <a:pt x="211" y="56"/>
                        <a:pt x="211" y="112"/>
                      </a:cubicBezTo>
                      <a:lnTo>
                        <a:pt x="211" y="112"/>
                      </a:lnTo>
                      <a:lnTo>
                        <a:pt x="211" y="112"/>
                      </a:lnTo>
                      <a:lnTo>
                        <a:pt x="211" y="112"/>
                      </a:lnTo>
                      <a:cubicBezTo>
                        <a:pt x="211" y="42"/>
                        <a:pt x="169" y="0"/>
                        <a:pt x="112" y="0"/>
                      </a:cubicBezTo>
                    </a:path>
                  </a:pathLst>
                </a:custGeom>
                <a:solidFill>
                  <a:srgbClr val="101112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6" name="ïṣlîďè"/>
                <p:cNvSpPr/>
                <p:nvPr/>
              </p:nvSpPr>
              <p:spPr bwMode="auto">
                <a:xfrm>
                  <a:off x="3073018" y="1562848"/>
                  <a:ext cx="43013" cy="43013"/>
                </a:xfrm>
                <a:custGeom>
                  <a:avLst/>
                  <a:gdLst>
                    <a:gd name="T0" fmla="*/ 112 w 212"/>
                    <a:gd name="T1" fmla="*/ 0 h 212"/>
                    <a:gd name="T2" fmla="*/ 112 w 212"/>
                    <a:gd name="T3" fmla="*/ 0 h 212"/>
                    <a:gd name="T4" fmla="*/ 0 w 212"/>
                    <a:gd name="T5" fmla="*/ 112 h 212"/>
                    <a:gd name="T6" fmla="*/ 112 w 212"/>
                    <a:gd name="T7" fmla="*/ 211 h 212"/>
                    <a:gd name="T8" fmla="*/ 211 w 212"/>
                    <a:gd name="T9" fmla="*/ 112 h 212"/>
                    <a:gd name="T10" fmla="*/ 211 w 212"/>
                    <a:gd name="T11" fmla="*/ 112 h 212"/>
                    <a:gd name="T12" fmla="*/ 197 w 212"/>
                    <a:gd name="T13" fmla="*/ 112 h 212"/>
                    <a:gd name="T14" fmla="*/ 169 w 212"/>
                    <a:gd name="T15" fmla="*/ 169 h 212"/>
                    <a:gd name="T16" fmla="*/ 112 w 212"/>
                    <a:gd name="T17" fmla="*/ 197 h 212"/>
                    <a:gd name="T18" fmla="*/ 42 w 212"/>
                    <a:gd name="T19" fmla="*/ 169 h 212"/>
                    <a:gd name="T20" fmla="*/ 14 w 212"/>
                    <a:gd name="T21" fmla="*/ 112 h 212"/>
                    <a:gd name="T22" fmla="*/ 42 w 212"/>
                    <a:gd name="T23" fmla="*/ 42 h 212"/>
                    <a:gd name="T24" fmla="*/ 112 w 212"/>
                    <a:gd name="T25" fmla="*/ 14 h 212"/>
                    <a:gd name="T26" fmla="*/ 169 w 212"/>
                    <a:gd name="T27" fmla="*/ 42 h 212"/>
                    <a:gd name="T28" fmla="*/ 197 w 212"/>
                    <a:gd name="T29" fmla="*/ 112 h 212"/>
                    <a:gd name="T30" fmla="*/ 211 w 212"/>
                    <a:gd name="T31" fmla="*/ 112 h 212"/>
                    <a:gd name="T32" fmla="*/ 112 w 212"/>
                    <a:gd name="T33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2" h="212">
                      <a:moveTo>
                        <a:pt x="112" y="0"/>
                      </a:moveTo>
                      <a:lnTo>
                        <a:pt x="112" y="0"/>
                      </a:lnTo>
                      <a:cubicBezTo>
                        <a:pt x="56" y="0"/>
                        <a:pt x="0" y="56"/>
                        <a:pt x="0" y="112"/>
                      </a:cubicBezTo>
                      <a:cubicBezTo>
                        <a:pt x="0" y="169"/>
                        <a:pt x="56" y="211"/>
                        <a:pt x="112" y="211"/>
                      </a:cubicBezTo>
                      <a:cubicBezTo>
                        <a:pt x="169" y="211"/>
                        <a:pt x="211" y="169"/>
                        <a:pt x="211" y="112"/>
                      </a:cubicBezTo>
                      <a:lnTo>
                        <a:pt x="211" y="112"/>
                      </a:lnTo>
                      <a:cubicBezTo>
                        <a:pt x="197" y="112"/>
                        <a:pt x="197" y="112"/>
                        <a:pt x="197" y="112"/>
                      </a:cubicBezTo>
                      <a:cubicBezTo>
                        <a:pt x="197" y="126"/>
                        <a:pt x="183" y="155"/>
                        <a:pt x="169" y="169"/>
                      </a:cubicBezTo>
                      <a:cubicBezTo>
                        <a:pt x="155" y="183"/>
                        <a:pt x="127" y="197"/>
                        <a:pt x="112" y="197"/>
                      </a:cubicBezTo>
                      <a:cubicBezTo>
                        <a:pt x="85" y="197"/>
                        <a:pt x="56" y="183"/>
                        <a:pt x="42" y="169"/>
                      </a:cubicBezTo>
                      <a:cubicBezTo>
                        <a:pt x="28" y="155"/>
                        <a:pt x="14" y="126"/>
                        <a:pt x="14" y="112"/>
                      </a:cubicBezTo>
                      <a:cubicBezTo>
                        <a:pt x="14" y="85"/>
                        <a:pt x="28" y="56"/>
                        <a:pt x="42" y="42"/>
                      </a:cubicBezTo>
                      <a:cubicBezTo>
                        <a:pt x="56" y="28"/>
                        <a:pt x="85" y="14"/>
                        <a:pt x="112" y="14"/>
                      </a:cubicBezTo>
                      <a:cubicBezTo>
                        <a:pt x="127" y="14"/>
                        <a:pt x="155" y="28"/>
                        <a:pt x="169" y="42"/>
                      </a:cubicBezTo>
                      <a:cubicBezTo>
                        <a:pt x="183" y="56"/>
                        <a:pt x="197" y="85"/>
                        <a:pt x="197" y="112"/>
                      </a:cubicBezTo>
                      <a:cubicBezTo>
                        <a:pt x="211" y="112"/>
                        <a:pt x="211" y="112"/>
                        <a:pt x="211" y="112"/>
                      </a:cubicBezTo>
                      <a:cubicBezTo>
                        <a:pt x="211" y="56"/>
                        <a:pt x="169" y="0"/>
                        <a:pt x="112" y="0"/>
                      </a:cubicBezTo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  <p:sp>
              <p:nvSpPr>
                <p:cNvPr id="107" name="ïsliḑé"/>
                <p:cNvSpPr/>
                <p:nvPr/>
              </p:nvSpPr>
              <p:spPr bwMode="auto">
                <a:xfrm>
                  <a:off x="2867811" y="1699951"/>
                  <a:ext cx="1653309" cy="2906956"/>
                </a:xfrm>
                <a:custGeom>
                  <a:avLst/>
                  <a:gdLst>
                    <a:gd name="T0" fmla="*/ 8137 w 8138"/>
                    <a:gd name="T1" fmla="*/ 14304 h 14305"/>
                    <a:gd name="T2" fmla="*/ 0 w 8138"/>
                    <a:gd name="T3" fmla="*/ 14304 h 14305"/>
                    <a:gd name="T4" fmla="*/ 0 w 8138"/>
                    <a:gd name="T5" fmla="*/ 0 h 14305"/>
                    <a:gd name="T6" fmla="*/ 8137 w 8138"/>
                    <a:gd name="T7" fmla="*/ 0 h 14305"/>
                    <a:gd name="T8" fmla="*/ 8137 w 8138"/>
                    <a:gd name="T9" fmla="*/ 14304 h 14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38" h="14305">
                      <a:moveTo>
                        <a:pt x="8137" y="14304"/>
                      </a:moveTo>
                      <a:lnTo>
                        <a:pt x="0" y="14304"/>
                      </a:lnTo>
                      <a:lnTo>
                        <a:pt x="0" y="0"/>
                      </a:lnTo>
                      <a:lnTo>
                        <a:pt x="8137" y="0"/>
                      </a:lnTo>
                      <a:lnTo>
                        <a:pt x="8137" y="14304"/>
                      </a:ln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</a:p>
              </p:txBody>
            </p:sp>
            <p:sp>
              <p:nvSpPr>
                <p:cNvPr id="108" name="í$lïḑè"/>
                <p:cNvSpPr/>
                <p:nvPr/>
              </p:nvSpPr>
              <p:spPr bwMode="auto">
                <a:xfrm>
                  <a:off x="3655215" y="1539549"/>
                  <a:ext cx="84772" cy="77065"/>
                </a:xfrm>
                <a:custGeom>
                  <a:avLst/>
                  <a:gdLst>
                    <a:gd name="T0" fmla="*/ 379 w 380"/>
                    <a:gd name="T1" fmla="*/ 197 h 380"/>
                    <a:gd name="T2" fmla="*/ 379 w 380"/>
                    <a:gd name="T3" fmla="*/ 197 h 380"/>
                    <a:gd name="T4" fmla="*/ 183 w 380"/>
                    <a:gd name="T5" fmla="*/ 379 h 380"/>
                    <a:gd name="T6" fmla="*/ 0 w 380"/>
                    <a:gd name="T7" fmla="*/ 197 h 380"/>
                    <a:gd name="T8" fmla="*/ 183 w 380"/>
                    <a:gd name="T9" fmla="*/ 0 h 380"/>
                    <a:gd name="T10" fmla="*/ 379 w 380"/>
                    <a:gd name="T11" fmla="*/ 19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0" h="380">
                      <a:moveTo>
                        <a:pt x="379" y="197"/>
                      </a:moveTo>
                      <a:lnTo>
                        <a:pt x="379" y="197"/>
                      </a:lnTo>
                      <a:cubicBezTo>
                        <a:pt x="379" y="295"/>
                        <a:pt x="295" y="379"/>
                        <a:pt x="183" y="379"/>
                      </a:cubicBezTo>
                      <a:cubicBezTo>
                        <a:pt x="84" y="379"/>
                        <a:pt x="0" y="295"/>
                        <a:pt x="0" y="197"/>
                      </a:cubicBezTo>
                      <a:cubicBezTo>
                        <a:pt x="0" y="84"/>
                        <a:pt x="84" y="0"/>
                        <a:pt x="183" y="0"/>
                      </a:cubicBezTo>
                      <a:cubicBezTo>
                        <a:pt x="295" y="0"/>
                        <a:pt x="379" y="84"/>
                        <a:pt x="379" y="197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</a:p>
              </p:txBody>
            </p:sp>
          </p:grpSp>
          <p:sp>
            <p:nvSpPr>
              <p:cNvPr id="99" name="iṥlíḋê"/>
              <p:cNvSpPr/>
              <p:nvPr/>
            </p:nvSpPr>
            <p:spPr>
              <a:xfrm>
                <a:off x="7368650" y="4444299"/>
                <a:ext cx="835597" cy="1475738"/>
              </a:xfrm>
              <a:prstGeom prst="rect">
                <a:avLst/>
              </a:prstGeom>
              <a:pattFill prst="pct5">
                <a:fgClr>
                  <a:srgbClr val="E4E6EA"/>
                </a:fgClr>
                <a:bgClr>
                  <a:srgbClr val="ADB5B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</p:grpSp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07" y="1263324"/>
              <a:ext cx="1790874" cy="3174106"/>
            </a:xfrm>
            <a:prstGeom prst="rect">
              <a:avLst/>
            </a:prstGeom>
          </p:spPr>
        </p:pic>
      </p:grpSp>
      <p:sp>
        <p:nvSpPr>
          <p:cNvPr id="111" name="矩形 110"/>
          <p:cNvSpPr/>
          <p:nvPr/>
        </p:nvSpPr>
        <p:spPr>
          <a:xfrm>
            <a:off x="1233386" y="2696555"/>
            <a:ext cx="439204" cy="554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2900551" y="1577265"/>
            <a:ext cx="195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HelveticaNeue"/>
              </a:rPr>
              <a:t>开启</a:t>
            </a:r>
            <a:r>
              <a:rPr lang="zh-CN" altLang="en-US" b="1" dirty="0">
                <a:solidFill>
                  <a:srgbClr val="516CFF"/>
                </a:solidFill>
                <a:latin typeface="HelveticaNeue"/>
              </a:rPr>
              <a:t>拍摄权限</a:t>
            </a:r>
            <a:endParaRPr lang="en-US" altLang="zh-CN" b="1" dirty="0">
              <a:solidFill>
                <a:srgbClr val="516CFF"/>
              </a:solidFill>
              <a:latin typeface="HelveticaNeue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759738" y="6295806"/>
            <a:ext cx="8088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HelveticaNeue"/>
              </a:rPr>
              <a:t>不同品牌</a:t>
            </a:r>
            <a:r>
              <a:rPr lang="en-US" altLang="zh-CN" sz="1600" b="1" dirty="0">
                <a:solidFill>
                  <a:srgbClr val="FF0000"/>
                </a:solidFill>
              </a:rPr>
              <a:t>Android</a:t>
            </a:r>
            <a:r>
              <a:rPr lang="zh-CN" altLang="en-US" sz="1600" b="1" dirty="0">
                <a:solidFill>
                  <a:srgbClr val="FF0000"/>
                </a:solidFill>
                <a:latin typeface="HelveticaNeue"/>
              </a:rPr>
              <a:t>手机开启权限方式不同，请确保开启</a:t>
            </a:r>
            <a:r>
              <a:rPr lang="zh-CN" altLang="en-US" sz="1600" b="1" dirty="0">
                <a:solidFill>
                  <a:srgbClr val="516CFF"/>
                </a:solidFill>
                <a:latin typeface="HelveticaNeue"/>
              </a:rPr>
              <a:t>拍摄</a:t>
            </a:r>
            <a:r>
              <a:rPr lang="zh-CN" altLang="en-US" sz="1600" b="1" dirty="0">
                <a:solidFill>
                  <a:srgbClr val="FF0000"/>
                </a:solidFill>
                <a:latin typeface="HelveticaNeue"/>
              </a:rPr>
              <a:t>、</a:t>
            </a:r>
            <a:r>
              <a:rPr lang="zh-CN" altLang="en-US" sz="1600" b="1" dirty="0">
                <a:solidFill>
                  <a:srgbClr val="516CFF"/>
                </a:solidFill>
                <a:latin typeface="HelveticaNeue"/>
              </a:rPr>
              <a:t>文件</a:t>
            </a:r>
            <a:r>
              <a:rPr lang="zh-CN" altLang="en-US" sz="1600" b="1" dirty="0">
                <a:solidFill>
                  <a:srgbClr val="FF0000"/>
                </a:solidFill>
                <a:latin typeface="HelveticaNeue"/>
              </a:rPr>
              <a:t>、</a:t>
            </a:r>
            <a:r>
              <a:rPr lang="zh-CN" altLang="en-US" sz="1600" b="1" dirty="0">
                <a:solidFill>
                  <a:srgbClr val="516CFF"/>
                </a:solidFill>
                <a:latin typeface="HelveticaNeue"/>
              </a:rPr>
              <a:t>语音</a:t>
            </a:r>
            <a:r>
              <a:rPr lang="zh-CN" altLang="en-US" sz="1600" b="1" dirty="0">
                <a:solidFill>
                  <a:srgbClr val="FF0000"/>
                </a:solidFill>
                <a:latin typeface="HelveticaNeue"/>
              </a:rPr>
              <a:t>权限</a:t>
            </a:r>
            <a:endParaRPr lang="en-US" altLang="zh-CN" sz="1600" b="1" dirty="0">
              <a:solidFill>
                <a:srgbClr val="FF0000"/>
              </a:solidFill>
              <a:latin typeface="HelveticaNeue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1024326" y="3489776"/>
            <a:ext cx="1252747" cy="1694930"/>
            <a:chOff x="9004167" y="3354702"/>
            <a:chExt cx="1252747" cy="1694930"/>
          </a:xfrm>
        </p:grpSpPr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67" y="3354702"/>
              <a:ext cx="1252747" cy="12527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6" name="矩形 115"/>
            <p:cNvSpPr/>
            <p:nvPr/>
          </p:nvSpPr>
          <p:spPr>
            <a:xfrm>
              <a:off x="9306420" y="468030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优巡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277442" y="2717224"/>
            <a:ext cx="360697" cy="533901"/>
            <a:chOff x="8966589" y="3352055"/>
            <a:chExt cx="1252746" cy="1854305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589" y="3352055"/>
              <a:ext cx="1252746" cy="12527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9" name="矩形 118"/>
            <p:cNvSpPr/>
            <p:nvPr/>
          </p:nvSpPr>
          <p:spPr>
            <a:xfrm>
              <a:off x="9035631" y="4564992"/>
              <a:ext cx="1183700" cy="641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600" b="1" dirty="0">
                  <a:solidFill>
                    <a:schemeClr val="bg1"/>
                  </a:solidFill>
                </a:rPr>
                <a:t>优巡</a:t>
              </a:r>
              <a:endParaRPr lang="zh-CN" altLang="en-US" sz="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4"/>
          <a:stretch>
            <a:fillRect/>
          </a:stretch>
        </p:blipFill>
        <p:spPr>
          <a:xfrm>
            <a:off x="9635948" y="2525916"/>
            <a:ext cx="1816912" cy="3184420"/>
          </a:xfrm>
          <a:prstGeom prst="rect">
            <a:avLst/>
          </a:prstGeom>
        </p:spPr>
      </p:pic>
      <p:sp>
        <p:nvSpPr>
          <p:cNvPr id="96" name="矩形 95"/>
          <p:cNvSpPr/>
          <p:nvPr/>
        </p:nvSpPr>
        <p:spPr>
          <a:xfrm>
            <a:off x="9832446" y="4464366"/>
            <a:ext cx="1400857" cy="508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83" y="2516407"/>
            <a:ext cx="1806301" cy="31939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90" y="2539536"/>
            <a:ext cx="1806301" cy="31708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33" y="2525915"/>
            <a:ext cx="1806301" cy="3184421"/>
          </a:xfrm>
          <a:prstGeom prst="rect">
            <a:avLst/>
          </a:prstGeom>
        </p:spPr>
      </p:pic>
      <p:sp>
        <p:nvSpPr>
          <p:cNvPr id="112" name="矩形 111"/>
          <p:cNvSpPr/>
          <p:nvPr/>
        </p:nvSpPr>
        <p:spPr>
          <a:xfrm>
            <a:off x="8300127" y="5376772"/>
            <a:ext cx="764959" cy="290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3880089" y="5376772"/>
            <a:ext cx="764959" cy="290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6096000" y="5376772"/>
            <a:ext cx="764959" cy="290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端操作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验证并进入考试</a:t>
            </a:r>
            <a:endParaRPr lang="zh-CN" altLang="en-US" dirty="0"/>
          </a:p>
        </p:txBody>
      </p:sp>
      <p:sp>
        <p:nvSpPr>
          <p:cNvPr id="22" name="右箭头 21"/>
          <p:cNvSpPr/>
          <p:nvPr/>
        </p:nvSpPr>
        <p:spPr>
          <a:xfrm>
            <a:off x="5042535" y="4885055"/>
            <a:ext cx="3529965" cy="4737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69635" y="3973195"/>
            <a:ext cx="1631950" cy="36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人脸验证</a:t>
            </a:r>
            <a:r>
              <a:rPr lang="zh-CN" altLang="en-US" b="1" dirty="0">
                <a:solidFill>
                  <a:srgbClr val="FF0000"/>
                </a:solidFill>
              </a:rPr>
              <a:t>异常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5365" y="1905635"/>
            <a:ext cx="1170940" cy="36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验证</a:t>
            </a:r>
            <a:r>
              <a:rPr lang="zh-CN" altLang="en-US" b="1" dirty="0">
                <a:solidFill>
                  <a:srgbClr val="92D050"/>
                </a:solidFill>
              </a:rPr>
              <a:t>通过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45355" y="5641975"/>
            <a:ext cx="43732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由于光线不稳定或者采集角度原因可能导致验证失败。</a:t>
            </a:r>
            <a:endParaRPr lang="en-US" altLang="zh-CN" sz="1400" dirty="0"/>
          </a:p>
          <a:p>
            <a:r>
              <a:rPr lang="zh-CN" altLang="en-US" sz="1400" dirty="0"/>
              <a:t>连续</a:t>
            </a:r>
            <a:r>
              <a:rPr lang="zh-CN" altLang="en-US" sz="1400" b="1" dirty="0">
                <a:solidFill>
                  <a:srgbClr val="FF0000"/>
                </a:solidFill>
              </a:rPr>
              <a:t>五次</a:t>
            </a:r>
            <a:r>
              <a:rPr lang="zh-CN" altLang="en-US" sz="1400" dirty="0"/>
              <a:t>验证失败后系统会提示“</a:t>
            </a:r>
            <a:r>
              <a:rPr lang="zh-CN" altLang="en-US" sz="1400" b="1" dirty="0">
                <a:solidFill>
                  <a:srgbClr val="FF0000"/>
                </a:solidFill>
              </a:rPr>
              <a:t>跳过人脸验证，进入考试</a:t>
            </a:r>
            <a:r>
              <a:rPr lang="zh-CN" altLang="en-US" sz="1400" dirty="0"/>
              <a:t>”，不会造成影响监考视频录制。</a:t>
            </a:r>
            <a:endParaRPr lang="zh-CN" altLang="en-US" sz="1400" dirty="0"/>
          </a:p>
        </p:txBody>
      </p:sp>
      <p:grpSp>
        <p:nvGrpSpPr>
          <p:cNvPr id="8" name="组合 7"/>
          <p:cNvGrpSpPr/>
          <p:nvPr/>
        </p:nvGrpSpPr>
        <p:grpSpPr>
          <a:xfrm>
            <a:off x="3433445" y="1398270"/>
            <a:ext cx="1324610" cy="5036185"/>
            <a:chOff x="1910" y="2147"/>
            <a:chExt cx="2086" cy="7931"/>
          </a:xfrm>
        </p:grpSpPr>
        <p:grpSp>
          <p:nvGrpSpPr>
            <p:cNvPr id="35" name="组合 34"/>
            <p:cNvGrpSpPr/>
            <p:nvPr/>
          </p:nvGrpSpPr>
          <p:grpSpPr>
            <a:xfrm>
              <a:off x="1910" y="6202"/>
              <a:ext cx="2066" cy="3876"/>
              <a:chOff x="3430285" y="1801757"/>
              <a:chExt cx="2527200" cy="47412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430285" y="1801757"/>
                <a:ext cx="2527200" cy="4741200"/>
                <a:chOff x="3366336" y="1778427"/>
                <a:chExt cx="2527200" cy="4741200"/>
              </a:xfrm>
            </p:grpSpPr>
            <p:pic>
              <p:nvPicPr>
                <p:cNvPr id="20" name="图片 19" descr="白色的手机&#10;&#10;描述已自动生成"/>
                <p:cNvPicPr>
                  <a:picLocks noChangeAspect="1"/>
                </p:cNvPicPr>
                <p:nvPr/>
              </p:nvPicPr>
              <p:blipFill rotWithShape="1">
                <a:blip r:embed="rId1" cstate="email"/>
                <a:srcRect/>
                <a:stretch>
                  <a:fillRect/>
                </a:stretch>
              </p:blipFill>
              <p:spPr>
                <a:xfrm>
                  <a:off x="3366336" y="1778427"/>
                  <a:ext cx="2527200" cy="4741200"/>
                </a:xfrm>
                <a:prstGeom prst="rect">
                  <a:avLst/>
                </a:prstGeom>
              </p:spPr>
            </p:pic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0319" y="2409675"/>
                  <a:ext cx="1968048" cy="3552976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</p:grpSp>
          <p:pic>
            <p:nvPicPr>
              <p:cNvPr id="31" name="图片 30" descr="图片包含 男人, 照片, 白色, 橙子&#10;&#10;描述已自动生成"/>
              <p:cNvPicPr>
                <a:picLocks noChangeAspect="1"/>
              </p:cNvPicPr>
              <p:nvPr/>
            </p:nvPicPr>
            <p:blipFill>
              <a:blip r:embed="rId3" cstate="email"/>
              <a:srcRect l="19516" t="33106" r="19516" b="33018"/>
              <a:stretch>
                <a:fillRect/>
              </a:stretch>
            </p:blipFill>
            <p:spPr>
              <a:xfrm>
                <a:off x="3959210" y="3452795"/>
                <a:ext cx="1443213" cy="1443213"/>
              </a:xfrm>
              <a:custGeom>
                <a:avLst/>
                <a:gdLst>
                  <a:gd name="connsiteX0" fmla="*/ 602864 w 1205728"/>
                  <a:gd name="connsiteY0" fmla="*/ 0 h 1205728"/>
                  <a:gd name="connsiteX1" fmla="*/ 1205728 w 1205728"/>
                  <a:gd name="connsiteY1" fmla="*/ 602864 h 1205728"/>
                  <a:gd name="connsiteX2" fmla="*/ 602864 w 1205728"/>
                  <a:gd name="connsiteY2" fmla="*/ 1205728 h 1205728"/>
                  <a:gd name="connsiteX3" fmla="*/ 0 w 1205728"/>
                  <a:gd name="connsiteY3" fmla="*/ 602864 h 1205728"/>
                  <a:gd name="connsiteX4" fmla="*/ 602864 w 1205728"/>
                  <a:gd name="connsiteY4" fmla="*/ 0 h 120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5728" h="1205728">
                    <a:moveTo>
                      <a:pt x="602864" y="0"/>
                    </a:moveTo>
                    <a:cubicBezTo>
                      <a:pt x="935817" y="0"/>
                      <a:pt x="1205728" y="269911"/>
                      <a:pt x="1205728" y="602864"/>
                    </a:cubicBezTo>
                    <a:cubicBezTo>
                      <a:pt x="1205728" y="935817"/>
                      <a:pt x="935817" y="1205728"/>
                      <a:pt x="602864" y="1205728"/>
                    </a:cubicBezTo>
                    <a:cubicBezTo>
                      <a:pt x="269911" y="1205728"/>
                      <a:pt x="0" y="935817"/>
                      <a:pt x="0" y="602864"/>
                    </a:cubicBezTo>
                    <a:cubicBezTo>
                      <a:pt x="0" y="269911"/>
                      <a:pt x="269911" y="0"/>
                      <a:pt x="602864" y="0"/>
                    </a:cubicBezTo>
                    <a:close/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</p:grpSp>
        <p:grpSp>
          <p:nvGrpSpPr>
            <p:cNvPr id="34" name="组合 33"/>
            <p:cNvGrpSpPr/>
            <p:nvPr/>
          </p:nvGrpSpPr>
          <p:grpSpPr>
            <a:xfrm>
              <a:off x="1930" y="2147"/>
              <a:ext cx="2066" cy="3876"/>
              <a:chOff x="575015" y="1801757"/>
              <a:chExt cx="2527200" cy="4741200"/>
            </a:xfrm>
          </p:grpSpPr>
          <p:pic>
            <p:nvPicPr>
              <p:cNvPr id="24" name="图片 23" descr="白色的手机&#10;&#10;描述已自动生成"/>
              <p:cNvPicPr>
                <a:picLocks noChangeAspect="1"/>
              </p:cNvPicPr>
              <p:nvPr/>
            </p:nvPicPr>
            <p:blipFill rotWithShape="1">
              <a:blip r:embed="rId1" cstate="email"/>
              <a:srcRect/>
              <a:stretch>
                <a:fillRect/>
              </a:stretch>
            </p:blipFill>
            <p:spPr>
              <a:xfrm>
                <a:off x="575015" y="1801757"/>
                <a:ext cx="2527200" cy="47412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0" y="2426712"/>
                <a:ext cx="1960636" cy="3559268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7" t="50134" r="27488" b="23442"/>
              <a:stretch>
                <a:fillRect/>
              </a:stretch>
            </p:blipFill>
            <p:spPr>
              <a:xfrm>
                <a:off x="1127780" y="3490895"/>
                <a:ext cx="1371721" cy="1371721"/>
              </a:xfrm>
              <a:custGeom>
                <a:avLst/>
                <a:gdLst>
                  <a:gd name="connsiteX0" fmla="*/ 906078 w 1812156"/>
                  <a:gd name="connsiteY0" fmla="*/ 0 h 1812156"/>
                  <a:gd name="connsiteX1" fmla="*/ 1812156 w 1812156"/>
                  <a:gd name="connsiteY1" fmla="*/ 906078 h 1812156"/>
                  <a:gd name="connsiteX2" fmla="*/ 906078 w 1812156"/>
                  <a:gd name="connsiteY2" fmla="*/ 1812156 h 1812156"/>
                  <a:gd name="connsiteX3" fmla="*/ 0 w 1812156"/>
                  <a:gd name="connsiteY3" fmla="*/ 906078 h 1812156"/>
                  <a:gd name="connsiteX4" fmla="*/ 906078 w 1812156"/>
                  <a:gd name="connsiteY4" fmla="*/ 0 h 181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2156" h="1812156">
                    <a:moveTo>
                      <a:pt x="906078" y="0"/>
                    </a:moveTo>
                    <a:cubicBezTo>
                      <a:pt x="1406491" y="0"/>
                      <a:pt x="1812156" y="405665"/>
                      <a:pt x="1812156" y="906078"/>
                    </a:cubicBezTo>
                    <a:cubicBezTo>
                      <a:pt x="1812156" y="1406491"/>
                      <a:pt x="1406491" y="1812156"/>
                      <a:pt x="906078" y="1812156"/>
                    </a:cubicBezTo>
                    <a:cubicBezTo>
                      <a:pt x="405665" y="1812156"/>
                      <a:pt x="0" y="1406491"/>
                      <a:pt x="0" y="906078"/>
                    </a:cubicBezTo>
                    <a:cubicBezTo>
                      <a:pt x="0" y="405665"/>
                      <a:pt x="405665" y="0"/>
                      <a:pt x="906078" y="0"/>
                    </a:cubicBezTo>
                    <a:close/>
                  </a:path>
                </a:pathLst>
              </a:custGeom>
              <a:ln>
                <a:noFill/>
              </a:ln>
              <a:effectLst/>
            </p:spPr>
          </p:pic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15" y="4427855"/>
            <a:ext cx="1919605" cy="1214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右箭头 1"/>
          <p:cNvSpPr/>
          <p:nvPr/>
        </p:nvSpPr>
        <p:spPr>
          <a:xfrm>
            <a:off x="5042535" y="2374900"/>
            <a:ext cx="3486785" cy="47371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9159875" y="1735455"/>
            <a:ext cx="2527300" cy="4740910"/>
            <a:chOff x="14380" y="2340"/>
            <a:chExt cx="3980" cy="7466"/>
          </a:xfrm>
        </p:grpSpPr>
        <p:pic>
          <p:nvPicPr>
            <p:cNvPr id="27" name="图片 26" descr="白色的手机&#10;&#10;描述已自动生成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14380" y="2340"/>
              <a:ext cx="3980" cy="746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0" y="3328"/>
              <a:ext cx="3086" cy="557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581025" y="1736090"/>
            <a:ext cx="2527300" cy="4740910"/>
            <a:chOff x="915" y="2340"/>
            <a:chExt cx="3980" cy="7466"/>
          </a:xfrm>
        </p:grpSpPr>
        <p:grpSp>
          <p:nvGrpSpPr>
            <p:cNvPr id="13" name="组合 12"/>
            <p:cNvGrpSpPr/>
            <p:nvPr/>
          </p:nvGrpSpPr>
          <p:grpSpPr>
            <a:xfrm>
              <a:off x="915" y="2340"/>
              <a:ext cx="3980" cy="7466"/>
              <a:chOff x="5262" y="2627"/>
              <a:chExt cx="3980" cy="7466"/>
            </a:xfrm>
          </p:grpSpPr>
          <p:pic>
            <p:nvPicPr>
              <p:cNvPr id="9" name="图片 8" descr="白色的手机&#10;&#10;描述已自动生成"/>
              <p:cNvPicPr>
                <a:picLocks noChangeAspect="1"/>
              </p:cNvPicPr>
              <p:nvPr/>
            </p:nvPicPr>
            <p:blipFill rotWithShape="1">
              <a:blip r:embed="rId1" cstate="email"/>
              <a:srcRect/>
              <a:stretch>
                <a:fillRect/>
              </a:stretch>
            </p:blipFill>
            <p:spPr>
              <a:xfrm>
                <a:off x="5262" y="2627"/>
                <a:ext cx="3980" cy="7466"/>
              </a:xfrm>
              <a:prstGeom prst="rect">
                <a:avLst/>
              </a:prstGeom>
            </p:spPr>
          </p:pic>
          <p:pic>
            <p:nvPicPr>
              <p:cNvPr id="12" name="图片 11" descr="微信图片_2020070810025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5" y="3591"/>
                <a:ext cx="3162" cy="5697"/>
              </a:xfrm>
              <a:prstGeom prst="rect">
                <a:avLst/>
              </a:prstGeom>
            </p:spPr>
          </p:pic>
        </p:grpSp>
        <p:pic>
          <p:nvPicPr>
            <p:cNvPr id="142" name="图片 1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" y="5400"/>
              <a:ext cx="950" cy="12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将手机固定在合适位置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35050" y="1326515"/>
            <a:ext cx="821055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放置要求：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en-US" altLang="zh-CN" dirty="0"/>
              <a:t>1</a:t>
            </a:r>
            <a:r>
              <a:rPr lang="zh-CN" altLang="en-US" dirty="0"/>
              <a:t>、请</a:t>
            </a:r>
            <a:r>
              <a:rPr lang="zh-CN" altLang="en-US" dirty="0">
                <a:solidFill>
                  <a:srgbClr val="FF0000"/>
                </a:solidFill>
              </a:rPr>
              <a:t>保持</a:t>
            </a:r>
            <a:r>
              <a:rPr lang="zh-CN" altLang="en-US" dirty="0"/>
              <a:t>手机竖直放置；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、确保前置摄像头可以拍摄到考生的</a:t>
            </a:r>
            <a:r>
              <a:rPr lang="zh-CN" altLang="en-US" dirty="0">
                <a:solidFill>
                  <a:srgbClr val="FF0000"/>
                </a:solidFill>
              </a:rPr>
              <a:t>头部、面部、手部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桌面，</a:t>
            </a:r>
            <a:r>
              <a:rPr lang="zh-CN" altLang="en-US" dirty="0"/>
              <a:t>以免造成无法识别或被错误识别为疑似作弊行为</a:t>
            </a:r>
            <a:r>
              <a:rPr lang="zh-CN" dirty="0"/>
              <a:t>。</a:t>
            </a:r>
            <a:endParaRPr lang="zh-CN" dirty="0"/>
          </a:p>
        </p:txBody>
      </p:sp>
      <p:grpSp>
        <p:nvGrpSpPr>
          <p:cNvPr id="12" name="组合 11"/>
          <p:cNvGrpSpPr/>
          <p:nvPr/>
        </p:nvGrpSpPr>
        <p:grpSpPr>
          <a:xfrm>
            <a:off x="8441701" y="3036383"/>
            <a:ext cx="1708902" cy="3401983"/>
            <a:chOff x="4487879" y="2306708"/>
            <a:chExt cx="1687188" cy="3322347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4487879" y="2306708"/>
              <a:ext cx="1687188" cy="3322347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4634276" y="2498516"/>
              <a:ext cx="1401167" cy="2624029"/>
              <a:chOff x="4634276" y="2498516"/>
              <a:chExt cx="1401167" cy="2624029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768313" y="2498516"/>
                <a:ext cx="1206230" cy="215754"/>
                <a:chOff x="4768313" y="2498516"/>
                <a:chExt cx="1206230" cy="215754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4768313" y="2519717"/>
                  <a:ext cx="1206230" cy="1945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5028746" y="2498516"/>
                  <a:ext cx="549926" cy="194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在线考试</a:t>
                  </a:r>
                  <a:endParaRPr kumimoji="1"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14" r="19865"/>
              <a:stretch>
                <a:fillRect/>
              </a:stretch>
            </p:blipFill>
            <p:spPr>
              <a:xfrm>
                <a:off x="4634276" y="2916001"/>
                <a:ext cx="1401167" cy="2206544"/>
              </a:xfrm>
              <a:prstGeom prst="rect">
                <a:avLst/>
              </a:prstGeom>
            </p:spPr>
          </p:pic>
        </p:grpSp>
      </p:grpSp>
      <p:sp>
        <p:nvSpPr>
          <p:cNvPr id="30" name="文本框 29"/>
          <p:cNvSpPr txBox="1"/>
          <p:nvPr/>
        </p:nvSpPr>
        <p:spPr>
          <a:xfrm>
            <a:off x="2882900" y="6131560"/>
            <a:ext cx="5775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上图仅为示例，请考生按照要求放置手机。</a:t>
            </a:r>
            <a:endParaRPr lang="zh-CN" altLang="en-US" sz="1400" b="1" dirty="0">
              <a:solidFill>
                <a:srgbClr val="00A0E9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3169285"/>
            <a:ext cx="3580130" cy="26860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57.4535433070869,&quot;width&quot;:2691.1842519685038}"/>
</p:tagLst>
</file>

<file path=ppt/tags/tag2.xml><?xml version="1.0" encoding="utf-8"?>
<p:tagLst xmlns:p="http://schemas.openxmlformats.org/presentationml/2006/main">
  <p:tag name="KSO_WM_UNIT_PLACING_PICTURE_USER_VIEWPORT" val="{&quot;height&quot;:3558.1644455750684,&quot;width&quot;:2234.9605170128953}"/>
</p:tagLst>
</file>

<file path=ppt/tags/tag3.xml><?xml version="1.0" encoding="utf-8"?>
<p:tagLst xmlns:p="http://schemas.openxmlformats.org/presentationml/2006/main">
  <p:tag name="KSO_WM_UNIT_PLACING_PICTURE_USER_VIEWPORT" val="{&quot;height&quot;:5475,&quot;width&quot;:5430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66BC2"/>
      </a:accent1>
      <a:accent2>
        <a:srgbClr val="07DCFF"/>
      </a:accent2>
      <a:accent3>
        <a:srgbClr val="0074D8"/>
      </a:accent3>
      <a:accent4>
        <a:srgbClr val="000217"/>
      </a:accent4>
      <a:accent5>
        <a:srgbClr val="12F9FC"/>
      </a:accent5>
      <a:accent6>
        <a:srgbClr val="022C55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WPS 演示</Application>
  <PresentationFormat>宽屏</PresentationFormat>
  <Paragraphs>144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Adobe 黑体 Std R</vt:lpstr>
      <vt:lpstr>微软雅黑 Light</vt:lpstr>
      <vt:lpstr>HelveticaNeue</vt:lpstr>
      <vt:lpstr>Arial Unicode MS</vt:lpstr>
      <vt:lpstr>Calibri</vt:lpstr>
      <vt:lpstr>Segoe Print</vt:lpstr>
      <vt:lpstr>黑体</vt:lpstr>
      <vt:lpstr>主题5</vt:lpstr>
      <vt:lpstr>PowerPoint 演示文稿</vt:lpstr>
      <vt:lpstr>用户须知</vt:lpstr>
      <vt:lpstr>手机端操作步骤</vt:lpstr>
      <vt:lpstr>IOS APP下载与安装</vt:lpstr>
      <vt:lpstr>IOS APP端操作-登录并开启权限</vt:lpstr>
      <vt:lpstr>Android APP下载与安装（使用微信扫描二维码下载软件，请勿从其他途径下载）</vt:lpstr>
      <vt:lpstr>Android APP端操作-登录并开启权限</vt:lpstr>
      <vt:lpstr>APP端操作-验证并进入考试</vt:lpstr>
      <vt:lpstr>将手机固定在合适位置</vt:lpstr>
      <vt:lpstr>APP端操作-请求帮助</vt:lpstr>
      <vt:lpstr>APP端操作-结束考试</vt:lpstr>
      <vt:lpstr>技术支持</vt:lpstr>
    </vt:vector>
  </TitlesOfParts>
  <Company>Yms7.Com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YMS</dc:creator>
  <cp:lastModifiedBy>zxz</cp:lastModifiedBy>
  <cp:revision>392</cp:revision>
  <dcterms:created xsi:type="dcterms:W3CDTF">2019-02-19T06:26:00Z</dcterms:created>
  <dcterms:modified xsi:type="dcterms:W3CDTF">2021-01-29T02:35:21Z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